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7" r:id="rId2"/>
    <p:sldId id="353" r:id="rId3"/>
    <p:sldId id="324" r:id="rId4"/>
    <p:sldId id="295" r:id="rId5"/>
    <p:sldId id="294" r:id="rId6"/>
    <p:sldId id="323" r:id="rId7"/>
    <p:sldId id="299" r:id="rId8"/>
    <p:sldId id="265" r:id="rId9"/>
    <p:sldId id="330" r:id="rId10"/>
    <p:sldId id="325" r:id="rId11"/>
    <p:sldId id="306" r:id="rId12"/>
    <p:sldId id="314" r:id="rId13"/>
    <p:sldId id="327" r:id="rId14"/>
    <p:sldId id="321" r:id="rId15"/>
    <p:sldId id="331" r:id="rId16"/>
    <p:sldId id="309" r:id="rId17"/>
    <p:sldId id="328" r:id="rId18"/>
    <p:sldId id="301" r:id="rId19"/>
    <p:sldId id="329" r:id="rId20"/>
    <p:sldId id="310" r:id="rId21"/>
    <p:sldId id="274" r:id="rId22"/>
    <p:sldId id="334" r:id="rId23"/>
    <p:sldId id="335" r:id="rId24"/>
    <p:sldId id="336" r:id="rId25"/>
    <p:sldId id="271" r:id="rId26"/>
    <p:sldId id="340" r:id="rId27"/>
    <p:sldId id="338" r:id="rId28"/>
    <p:sldId id="322" r:id="rId29"/>
    <p:sldId id="346" r:id="rId30"/>
    <p:sldId id="341" r:id="rId31"/>
    <p:sldId id="343" r:id="rId32"/>
    <p:sldId id="344" r:id="rId33"/>
    <p:sldId id="342" r:id="rId34"/>
    <p:sldId id="337" r:id="rId35"/>
    <p:sldId id="345" r:id="rId36"/>
    <p:sldId id="347" r:id="rId37"/>
    <p:sldId id="349" r:id="rId38"/>
    <p:sldId id="350" r:id="rId39"/>
    <p:sldId id="351" r:id="rId40"/>
    <p:sldId id="292" r:id="rId41"/>
    <p:sldId id="28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E5E5"/>
    <a:srgbClr val="FF5E27"/>
    <a:srgbClr val="4372C4"/>
    <a:srgbClr val="404040"/>
    <a:srgbClr val="B6D7A8"/>
    <a:srgbClr val="B4A7D7"/>
    <a:srgbClr val="FACB9C"/>
    <a:srgbClr val="FF7E79"/>
    <a:srgbClr val="D5A7BE"/>
    <a:srgbClr val="D6D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33"/>
    <p:restoredTop sz="90217"/>
  </p:normalViewPr>
  <p:slideViewPr>
    <p:cSldViewPr snapToGrid="0" snapToObjects="1">
      <p:cViewPr varScale="1">
        <p:scale>
          <a:sx n="83" d="100"/>
          <a:sy n="83" d="100"/>
        </p:scale>
        <p:origin x="224" y="456"/>
      </p:cViewPr>
      <p:guideLst/>
    </p:cSldViewPr>
  </p:slideViewPr>
  <p:notesTextViewPr>
    <p:cViewPr>
      <p:scale>
        <a:sx n="95" d="100"/>
        <a:sy n="9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51FA1F-66BF-3543-A253-7916AE968DE9}" type="doc">
      <dgm:prSet loTypeId="urn:microsoft.com/office/officeart/2005/8/layout/venn3" loCatId="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1F261865-47AD-5E48-B839-B989D4CB1840}">
      <dgm:prSet phldrT="[Text]" custT="1"/>
      <dgm:spPr>
        <a:ln w="63500">
          <a:solidFill>
            <a:srgbClr val="404040">
              <a:alpha val="75000"/>
            </a:srgbClr>
          </a:solidFill>
        </a:ln>
      </dgm:spPr>
      <dgm:t>
        <a:bodyPr/>
        <a:lstStyle/>
        <a:p>
          <a:r>
            <a:rPr lang="en-US" sz="4000" b="1" dirty="0"/>
            <a:t>Market Positioning    </a:t>
          </a:r>
        </a:p>
      </dgm:t>
    </dgm:pt>
    <dgm:pt modelId="{31A06902-8CE8-D042-82D8-C1C2CF16B76A}" type="parTrans" cxnId="{F80A16FE-669B-B547-A646-311E95D3E598}">
      <dgm:prSet/>
      <dgm:spPr/>
      <dgm:t>
        <a:bodyPr/>
        <a:lstStyle/>
        <a:p>
          <a:endParaRPr lang="en-US"/>
        </a:p>
      </dgm:t>
    </dgm:pt>
    <dgm:pt modelId="{27CAE9F9-3D71-0547-83BA-FA071C1F0965}" type="sibTrans" cxnId="{F80A16FE-669B-B547-A646-311E95D3E598}">
      <dgm:prSet/>
      <dgm:spPr/>
      <dgm:t>
        <a:bodyPr/>
        <a:lstStyle/>
        <a:p>
          <a:endParaRPr lang="en-US"/>
        </a:p>
      </dgm:t>
    </dgm:pt>
    <dgm:pt modelId="{8119EF6E-9F58-9E44-9BF4-446CA84E96D0}">
      <dgm:prSet custT="1"/>
      <dgm:spPr>
        <a:ln w="63500">
          <a:solidFill>
            <a:srgbClr val="404040">
              <a:alpha val="75000"/>
            </a:srgbClr>
          </a:solidFill>
        </a:ln>
      </dgm:spPr>
      <dgm:t>
        <a:bodyPr/>
        <a:lstStyle/>
        <a:p>
          <a:r>
            <a:rPr lang="en-US" sz="4000" b="1" dirty="0"/>
            <a:t>Direct Sourcing </a:t>
          </a:r>
        </a:p>
      </dgm:t>
    </dgm:pt>
    <dgm:pt modelId="{01FFDF0E-1F35-024D-9E1C-F05943A6E11F}" type="parTrans" cxnId="{8E044AA5-7D50-FF43-95FF-9F9174EDF5F2}">
      <dgm:prSet/>
      <dgm:spPr/>
      <dgm:t>
        <a:bodyPr/>
        <a:lstStyle/>
        <a:p>
          <a:endParaRPr lang="en-US"/>
        </a:p>
      </dgm:t>
    </dgm:pt>
    <dgm:pt modelId="{3D0854E2-4847-B44B-99E3-D8000B277DA0}" type="sibTrans" cxnId="{8E044AA5-7D50-FF43-95FF-9F9174EDF5F2}">
      <dgm:prSet/>
      <dgm:spPr/>
      <dgm:t>
        <a:bodyPr/>
        <a:lstStyle/>
        <a:p>
          <a:endParaRPr lang="en-US"/>
        </a:p>
      </dgm:t>
    </dgm:pt>
    <dgm:pt modelId="{D11F3171-0C40-6344-B3E7-FFBA43B505CF}">
      <dgm:prSet phldrT="[Text]" custT="1"/>
      <dgm:spPr>
        <a:ln w="63500">
          <a:solidFill>
            <a:srgbClr val="404040">
              <a:alpha val="75000"/>
            </a:srgbClr>
          </a:solidFill>
        </a:ln>
      </dgm:spPr>
      <dgm:t>
        <a:bodyPr/>
        <a:lstStyle/>
        <a:p>
          <a:r>
            <a:rPr lang="en-US" sz="4000" b="1" dirty="0">
              <a:solidFill>
                <a:schemeClr val="tx1"/>
              </a:solidFill>
            </a:rPr>
            <a:t>Market Research    </a:t>
          </a:r>
        </a:p>
      </dgm:t>
    </dgm:pt>
    <dgm:pt modelId="{B392EBE0-B8E8-1245-B521-3D85DA5B6BFC}" type="sibTrans" cxnId="{4F32003A-81CB-6D4A-BEC5-4D1549D7FE04}">
      <dgm:prSet/>
      <dgm:spPr/>
      <dgm:t>
        <a:bodyPr/>
        <a:lstStyle/>
        <a:p>
          <a:endParaRPr lang="en-US"/>
        </a:p>
      </dgm:t>
    </dgm:pt>
    <dgm:pt modelId="{75755E29-E3D9-C446-8E41-56B8F5F4A368}" type="parTrans" cxnId="{4F32003A-81CB-6D4A-BEC5-4D1549D7FE04}">
      <dgm:prSet/>
      <dgm:spPr/>
      <dgm:t>
        <a:bodyPr/>
        <a:lstStyle/>
        <a:p>
          <a:endParaRPr lang="en-US"/>
        </a:p>
      </dgm:t>
    </dgm:pt>
    <dgm:pt modelId="{AA3D0E66-D11B-0244-9185-523970319222}" type="pres">
      <dgm:prSet presAssocID="{6951FA1F-66BF-3543-A253-7916AE968DE9}" presName="Name0" presStyleCnt="0">
        <dgm:presLayoutVars>
          <dgm:dir/>
          <dgm:resizeHandles val="exact"/>
        </dgm:presLayoutVars>
      </dgm:prSet>
      <dgm:spPr/>
    </dgm:pt>
    <dgm:pt modelId="{C3CC206F-4A0D-BE42-ABE6-A55FDC1E00D3}" type="pres">
      <dgm:prSet presAssocID="{D11F3171-0C40-6344-B3E7-FFBA43B505CF}" presName="Name5" presStyleLbl="vennNode1" presStyleIdx="0" presStyleCnt="3">
        <dgm:presLayoutVars>
          <dgm:bulletEnabled val="1"/>
        </dgm:presLayoutVars>
      </dgm:prSet>
      <dgm:spPr/>
    </dgm:pt>
    <dgm:pt modelId="{1BBF0164-C1C9-534B-BF56-2D04EF810558}" type="pres">
      <dgm:prSet presAssocID="{B392EBE0-B8E8-1245-B521-3D85DA5B6BFC}" presName="space" presStyleCnt="0"/>
      <dgm:spPr/>
    </dgm:pt>
    <dgm:pt modelId="{14A49425-B2FD-204D-ACC1-218D1A49C45C}" type="pres">
      <dgm:prSet presAssocID="{1F261865-47AD-5E48-B839-B989D4CB1840}" presName="Name5" presStyleLbl="vennNode1" presStyleIdx="1" presStyleCnt="3">
        <dgm:presLayoutVars>
          <dgm:bulletEnabled val="1"/>
        </dgm:presLayoutVars>
      </dgm:prSet>
      <dgm:spPr/>
    </dgm:pt>
    <dgm:pt modelId="{F88BBE4C-9971-9649-BABE-F99AC6375FA6}" type="pres">
      <dgm:prSet presAssocID="{27CAE9F9-3D71-0547-83BA-FA071C1F0965}" presName="space" presStyleCnt="0"/>
      <dgm:spPr/>
    </dgm:pt>
    <dgm:pt modelId="{FE767E77-6A3A-1F43-853E-2EC39B6D7ED3}" type="pres">
      <dgm:prSet presAssocID="{8119EF6E-9F58-9E44-9BF4-446CA84E96D0}" presName="Name5" presStyleLbl="vennNode1" presStyleIdx="2" presStyleCnt="3">
        <dgm:presLayoutVars>
          <dgm:bulletEnabled val="1"/>
        </dgm:presLayoutVars>
      </dgm:prSet>
      <dgm:spPr/>
    </dgm:pt>
  </dgm:ptLst>
  <dgm:cxnLst>
    <dgm:cxn modelId="{257FAF34-76E9-3F4B-887A-D39F357D30BE}" type="presOf" srcId="{D11F3171-0C40-6344-B3E7-FFBA43B505CF}" destId="{C3CC206F-4A0D-BE42-ABE6-A55FDC1E00D3}" srcOrd="0" destOrd="0" presId="urn:microsoft.com/office/officeart/2005/8/layout/venn3"/>
    <dgm:cxn modelId="{4F32003A-81CB-6D4A-BEC5-4D1549D7FE04}" srcId="{6951FA1F-66BF-3543-A253-7916AE968DE9}" destId="{D11F3171-0C40-6344-B3E7-FFBA43B505CF}" srcOrd="0" destOrd="0" parTransId="{75755E29-E3D9-C446-8E41-56B8F5F4A368}" sibTransId="{B392EBE0-B8E8-1245-B521-3D85DA5B6BFC}"/>
    <dgm:cxn modelId="{25B09F77-449F-D046-B2AC-F010FFCED0E1}" type="presOf" srcId="{8119EF6E-9F58-9E44-9BF4-446CA84E96D0}" destId="{FE767E77-6A3A-1F43-853E-2EC39B6D7ED3}" srcOrd="0" destOrd="0" presId="urn:microsoft.com/office/officeart/2005/8/layout/venn3"/>
    <dgm:cxn modelId="{865015A2-2D18-C74B-82AA-F664F9CDC4BF}" type="presOf" srcId="{1F261865-47AD-5E48-B839-B989D4CB1840}" destId="{14A49425-B2FD-204D-ACC1-218D1A49C45C}" srcOrd="0" destOrd="0" presId="urn:microsoft.com/office/officeart/2005/8/layout/venn3"/>
    <dgm:cxn modelId="{8E044AA5-7D50-FF43-95FF-9F9174EDF5F2}" srcId="{6951FA1F-66BF-3543-A253-7916AE968DE9}" destId="{8119EF6E-9F58-9E44-9BF4-446CA84E96D0}" srcOrd="2" destOrd="0" parTransId="{01FFDF0E-1F35-024D-9E1C-F05943A6E11F}" sibTransId="{3D0854E2-4847-B44B-99E3-D8000B277DA0}"/>
    <dgm:cxn modelId="{FE4060BE-E7CE-984B-BA52-E99E6D7A61BD}" type="presOf" srcId="{6951FA1F-66BF-3543-A253-7916AE968DE9}" destId="{AA3D0E66-D11B-0244-9185-523970319222}" srcOrd="0" destOrd="0" presId="urn:microsoft.com/office/officeart/2005/8/layout/venn3"/>
    <dgm:cxn modelId="{F80A16FE-669B-B547-A646-311E95D3E598}" srcId="{6951FA1F-66BF-3543-A253-7916AE968DE9}" destId="{1F261865-47AD-5E48-B839-B989D4CB1840}" srcOrd="1" destOrd="0" parTransId="{31A06902-8CE8-D042-82D8-C1C2CF16B76A}" sibTransId="{27CAE9F9-3D71-0547-83BA-FA071C1F0965}"/>
    <dgm:cxn modelId="{87BCE39E-5A28-BA46-A23F-95DDAED2E790}" type="presParOf" srcId="{AA3D0E66-D11B-0244-9185-523970319222}" destId="{C3CC206F-4A0D-BE42-ABE6-A55FDC1E00D3}" srcOrd="0" destOrd="0" presId="urn:microsoft.com/office/officeart/2005/8/layout/venn3"/>
    <dgm:cxn modelId="{D4D36090-7088-524C-9C74-C1F78408BC47}" type="presParOf" srcId="{AA3D0E66-D11B-0244-9185-523970319222}" destId="{1BBF0164-C1C9-534B-BF56-2D04EF810558}" srcOrd="1" destOrd="0" presId="urn:microsoft.com/office/officeart/2005/8/layout/venn3"/>
    <dgm:cxn modelId="{2D1C78C6-103E-1F46-B027-4C407A639475}" type="presParOf" srcId="{AA3D0E66-D11B-0244-9185-523970319222}" destId="{14A49425-B2FD-204D-ACC1-218D1A49C45C}" srcOrd="2" destOrd="0" presId="urn:microsoft.com/office/officeart/2005/8/layout/venn3"/>
    <dgm:cxn modelId="{59DADC3E-3EEE-C943-8C3A-0E846E5476A6}" type="presParOf" srcId="{AA3D0E66-D11B-0244-9185-523970319222}" destId="{F88BBE4C-9971-9649-BABE-F99AC6375FA6}" srcOrd="3" destOrd="0" presId="urn:microsoft.com/office/officeart/2005/8/layout/venn3"/>
    <dgm:cxn modelId="{394D9777-B309-E547-A786-1DF7F59AC97E}" type="presParOf" srcId="{AA3D0E66-D11B-0244-9185-523970319222}" destId="{FE767E77-6A3A-1F43-853E-2EC39B6D7ED3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6204D4-0D00-453C-A52B-1AADE8675728}" type="doc">
      <dgm:prSet loTypeId="urn:microsoft.com/office/officeart/2016/7/layout/LinearBlockProcessNumbered#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02F72E0-02FB-4C4A-9922-0392BCB88519}">
      <dgm:prSet custT="1"/>
      <dgm:spPr>
        <a:solidFill>
          <a:srgbClr val="4372C4"/>
        </a:solidFill>
      </dgm:spPr>
      <dgm:t>
        <a:bodyPr anchor="t"/>
        <a:lstStyle/>
        <a:p>
          <a:r>
            <a:rPr lang="en-US" sz="3000" spc="0" baseline="0" dirty="0"/>
            <a:t>Understand your target audience, including their top drivers of attraction and </a:t>
          </a:r>
          <a:r>
            <a:rPr lang="en-US" sz="3000" dirty="0"/>
            <a:t>retention</a:t>
          </a:r>
          <a:r>
            <a:rPr lang="en-US" sz="3000" spc="0" baseline="0" dirty="0"/>
            <a:t>.</a:t>
          </a:r>
        </a:p>
      </dgm:t>
    </dgm:pt>
    <dgm:pt modelId="{637E2AB5-A91B-4EE3-B617-FE613A3A19DA}" type="sibTrans" cxnId="{685860D4-D24C-476E-804D-AB4B932CCD84}">
      <dgm:prSet phldrT="01"/>
      <dgm:spPr/>
      <dgm:t>
        <a:bodyPr anchor="ctr"/>
        <a:lstStyle/>
        <a:p>
          <a:r>
            <a:rPr lang="en-US" dirty="0"/>
            <a:t>01</a:t>
          </a:r>
        </a:p>
      </dgm:t>
    </dgm:pt>
    <dgm:pt modelId="{7F112F8C-DAF8-4BC9-AB5E-F3E88E9698AD}" type="parTrans" cxnId="{685860D4-D24C-476E-804D-AB4B932CCD84}">
      <dgm:prSet/>
      <dgm:spPr/>
      <dgm:t>
        <a:bodyPr/>
        <a:lstStyle/>
        <a:p>
          <a:endParaRPr lang="en-US"/>
        </a:p>
      </dgm:t>
    </dgm:pt>
    <dgm:pt modelId="{CEBB4B7F-F37D-5B48-8A1A-2F6C7FE440BD}">
      <dgm:prSet custT="1"/>
      <dgm:spPr>
        <a:solidFill>
          <a:srgbClr val="4372C4"/>
        </a:solidFill>
      </dgm:spPr>
      <dgm:t>
        <a:bodyPr anchor="t"/>
        <a:lstStyle/>
        <a:p>
          <a:r>
            <a:rPr lang="en-US" sz="3000" spc="100" baseline="0" dirty="0"/>
            <a:t>Customize and articulate your EVP accordingly.</a:t>
          </a:r>
          <a:endParaRPr lang="en-US" sz="3000" spc="0" baseline="0" dirty="0"/>
        </a:p>
      </dgm:t>
    </dgm:pt>
    <dgm:pt modelId="{0C22C9EA-B54F-4943-92CC-4731FE7779F7}" type="parTrans" cxnId="{DA138CC2-F4B6-0043-A5CA-568E28E4F0B8}">
      <dgm:prSet/>
      <dgm:spPr/>
      <dgm:t>
        <a:bodyPr/>
        <a:lstStyle/>
        <a:p>
          <a:endParaRPr lang="en-US"/>
        </a:p>
      </dgm:t>
    </dgm:pt>
    <dgm:pt modelId="{270F18D9-D0B3-FE4B-B195-41B10CBCBD1F}" type="sibTrans" cxnId="{DA138CC2-F4B6-0043-A5CA-568E28E4F0B8}">
      <dgm:prSet phldrT="01"/>
      <dgm:spPr/>
      <dgm:t>
        <a:bodyPr anchor="ctr"/>
        <a:lstStyle/>
        <a:p>
          <a:r>
            <a:rPr lang="en-US" dirty="0"/>
            <a:t>02</a:t>
          </a:r>
        </a:p>
      </dgm:t>
    </dgm:pt>
    <dgm:pt modelId="{167F9B41-CFD4-CB49-9AF5-FA4B99E8F728}" type="pres">
      <dgm:prSet presAssocID="{5D6204D4-0D00-453C-A52B-1AADE8675728}" presName="Name0" presStyleCnt="0">
        <dgm:presLayoutVars>
          <dgm:animLvl val="lvl"/>
          <dgm:resizeHandles val="exact"/>
        </dgm:presLayoutVars>
      </dgm:prSet>
      <dgm:spPr/>
    </dgm:pt>
    <dgm:pt modelId="{F53EAE88-347A-7440-833E-00E533BAD2E2}" type="pres">
      <dgm:prSet presAssocID="{E02F72E0-02FB-4C4A-9922-0392BCB88519}" presName="compositeNode" presStyleCnt="0">
        <dgm:presLayoutVars>
          <dgm:bulletEnabled val="1"/>
        </dgm:presLayoutVars>
      </dgm:prSet>
      <dgm:spPr/>
    </dgm:pt>
    <dgm:pt modelId="{0893D670-D396-AB4F-BA4D-47B82758FD8D}" type="pres">
      <dgm:prSet presAssocID="{E02F72E0-02FB-4C4A-9922-0392BCB88519}" presName="bgRect" presStyleLbl="alignNode1" presStyleIdx="0" presStyleCnt="2"/>
      <dgm:spPr/>
    </dgm:pt>
    <dgm:pt modelId="{B71A7643-0689-7E43-8999-8AA830C9A83F}" type="pres">
      <dgm:prSet presAssocID="{637E2AB5-A91B-4EE3-B617-FE613A3A19DA}" presName="sibTransNodeRect" presStyleLbl="alignNode1" presStyleIdx="0" presStyleCnt="2">
        <dgm:presLayoutVars>
          <dgm:chMax val="0"/>
          <dgm:bulletEnabled val="1"/>
        </dgm:presLayoutVars>
      </dgm:prSet>
      <dgm:spPr/>
    </dgm:pt>
    <dgm:pt modelId="{2E0EE5E3-0A57-B646-B25F-574FC839A684}" type="pres">
      <dgm:prSet presAssocID="{E02F72E0-02FB-4C4A-9922-0392BCB88519}" presName="nodeRect" presStyleLbl="alignNode1" presStyleIdx="0" presStyleCnt="2">
        <dgm:presLayoutVars>
          <dgm:bulletEnabled val="1"/>
        </dgm:presLayoutVars>
      </dgm:prSet>
      <dgm:spPr/>
    </dgm:pt>
    <dgm:pt modelId="{E157CFF4-D89D-2248-BF74-ACF13C096827}" type="pres">
      <dgm:prSet presAssocID="{637E2AB5-A91B-4EE3-B617-FE613A3A19DA}" presName="sibTrans" presStyleCnt="0"/>
      <dgm:spPr/>
    </dgm:pt>
    <dgm:pt modelId="{851F1572-0178-4D41-A804-13BD39FA5DFB}" type="pres">
      <dgm:prSet presAssocID="{CEBB4B7F-F37D-5B48-8A1A-2F6C7FE440BD}" presName="compositeNode" presStyleCnt="0">
        <dgm:presLayoutVars>
          <dgm:bulletEnabled val="1"/>
        </dgm:presLayoutVars>
      </dgm:prSet>
      <dgm:spPr/>
    </dgm:pt>
    <dgm:pt modelId="{BED339E7-AD74-844F-B80D-6D9489A9CA65}" type="pres">
      <dgm:prSet presAssocID="{CEBB4B7F-F37D-5B48-8A1A-2F6C7FE440BD}" presName="bgRect" presStyleLbl="alignNode1" presStyleIdx="1" presStyleCnt="2"/>
      <dgm:spPr/>
    </dgm:pt>
    <dgm:pt modelId="{1A8D4BA5-341E-4149-9571-65243DAA0D87}" type="pres">
      <dgm:prSet presAssocID="{270F18D9-D0B3-FE4B-B195-41B10CBCBD1F}" presName="sibTransNodeRect" presStyleLbl="alignNode1" presStyleIdx="1" presStyleCnt="2">
        <dgm:presLayoutVars>
          <dgm:chMax val="0"/>
          <dgm:bulletEnabled val="1"/>
        </dgm:presLayoutVars>
      </dgm:prSet>
      <dgm:spPr/>
    </dgm:pt>
    <dgm:pt modelId="{A95F929F-A2EA-3245-BAB1-3939B4F914A5}" type="pres">
      <dgm:prSet presAssocID="{CEBB4B7F-F37D-5B48-8A1A-2F6C7FE440BD}" presName="nodeRect" presStyleLbl="alignNode1" presStyleIdx="1" presStyleCnt="2">
        <dgm:presLayoutVars>
          <dgm:bulletEnabled val="1"/>
        </dgm:presLayoutVars>
      </dgm:prSet>
      <dgm:spPr/>
    </dgm:pt>
  </dgm:ptLst>
  <dgm:cxnLst>
    <dgm:cxn modelId="{3D258C20-8965-FB4C-A362-AC9023F2B54A}" type="presOf" srcId="{E02F72E0-02FB-4C4A-9922-0392BCB88519}" destId="{2E0EE5E3-0A57-B646-B25F-574FC839A684}" srcOrd="1" destOrd="0" presId="urn:microsoft.com/office/officeart/2016/7/layout/LinearBlockProcessNumbered#1"/>
    <dgm:cxn modelId="{BB72B229-4C92-9F4B-99B3-F9DE61C5D5DC}" type="presOf" srcId="{637E2AB5-A91B-4EE3-B617-FE613A3A19DA}" destId="{B71A7643-0689-7E43-8999-8AA830C9A83F}" srcOrd="0" destOrd="0" presId="urn:microsoft.com/office/officeart/2016/7/layout/LinearBlockProcessNumbered#1"/>
    <dgm:cxn modelId="{4F5D0B37-E016-AB46-9975-1947780CAB55}" type="presOf" srcId="{CEBB4B7F-F37D-5B48-8A1A-2F6C7FE440BD}" destId="{BED339E7-AD74-844F-B80D-6D9489A9CA65}" srcOrd="0" destOrd="0" presId="urn:microsoft.com/office/officeart/2016/7/layout/LinearBlockProcessNumbered#1"/>
    <dgm:cxn modelId="{DC8C69A4-83AA-C146-B25D-F132A7DE5B80}" type="presOf" srcId="{E02F72E0-02FB-4C4A-9922-0392BCB88519}" destId="{0893D670-D396-AB4F-BA4D-47B82758FD8D}" srcOrd="0" destOrd="0" presId="urn:microsoft.com/office/officeart/2016/7/layout/LinearBlockProcessNumbered#1"/>
    <dgm:cxn modelId="{98702FB3-7C88-2B49-AB48-3C8EF4B87DED}" type="presOf" srcId="{5D6204D4-0D00-453C-A52B-1AADE8675728}" destId="{167F9B41-CFD4-CB49-9AF5-FA4B99E8F728}" srcOrd="0" destOrd="0" presId="urn:microsoft.com/office/officeart/2016/7/layout/LinearBlockProcessNumbered#1"/>
    <dgm:cxn modelId="{DA138CC2-F4B6-0043-A5CA-568E28E4F0B8}" srcId="{5D6204D4-0D00-453C-A52B-1AADE8675728}" destId="{CEBB4B7F-F37D-5B48-8A1A-2F6C7FE440BD}" srcOrd="1" destOrd="0" parTransId="{0C22C9EA-B54F-4943-92CC-4731FE7779F7}" sibTransId="{270F18D9-D0B3-FE4B-B195-41B10CBCBD1F}"/>
    <dgm:cxn modelId="{BD13A4C8-B816-E74D-B81A-D2D05369BC7E}" type="presOf" srcId="{270F18D9-D0B3-FE4B-B195-41B10CBCBD1F}" destId="{1A8D4BA5-341E-4149-9571-65243DAA0D87}" srcOrd="0" destOrd="0" presId="urn:microsoft.com/office/officeart/2016/7/layout/LinearBlockProcessNumbered#1"/>
    <dgm:cxn modelId="{7507EED3-5AD9-0A4A-A64B-6CBC1707FC43}" type="presOf" srcId="{CEBB4B7F-F37D-5B48-8A1A-2F6C7FE440BD}" destId="{A95F929F-A2EA-3245-BAB1-3939B4F914A5}" srcOrd="1" destOrd="0" presId="urn:microsoft.com/office/officeart/2016/7/layout/LinearBlockProcessNumbered#1"/>
    <dgm:cxn modelId="{685860D4-D24C-476E-804D-AB4B932CCD84}" srcId="{5D6204D4-0D00-453C-A52B-1AADE8675728}" destId="{E02F72E0-02FB-4C4A-9922-0392BCB88519}" srcOrd="0" destOrd="0" parTransId="{7F112F8C-DAF8-4BC9-AB5E-F3E88E9698AD}" sibTransId="{637E2AB5-A91B-4EE3-B617-FE613A3A19DA}"/>
    <dgm:cxn modelId="{33C8BC65-511C-8045-9516-C663CE93ED49}" type="presParOf" srcId="{167F9B41-CFD4-CB49-9AF5-FA4B99E8F728}" destId="{F53EAE88-347A-7440-833E-00E533BAD2E2}" srcOrd="0" destOrd="0" presId="urn:microsoft.com/office/officeart/2016/7/layout/LinearBlockProcessNumbered#1"/>
    <dgm:cxn modelId="{06FCFC12-DEEF-B148-8515-CB6F8D1DB6DB}" type="presParOf" srcId="{F53EAE88-347A-7440-833E-00E533BAD2E2}" destId="{0893D670-D396-AB4F-BA4D-47B82758FD8D}" srcOrd="0" destOrd="0" presId="urn:microsoft.com/office/officeart/2016/7/layout/LinearBlockProcessNumbered#1"/>
    <dgm:cxn modelId="{747F23C9-2D55-9948-820C-FCBD9EE193D4}" type="presParOf" srcId="{F53EAE88-347A-7440-833E-00E533BAD2E2}" destId="{B71A7643-0689-7E43-8999-8AA830C9A83F}" srcOrd="1" destOrd="0" presId="urn:microsoft.com/office/officeart/2016/7/layout/LinearBlockProcessNumbered#1"/>
    <dgm:cxn modelId="{D953A16C-CBEE-DE44-8AB0-DD3912ED6A60}" type="presParOf" srcId="{F53EAE88-347A-7440-833E-00E533BAD2E2}" destId="{2E0EE5E3-0A57-B646-B25F-574FC839A684}" srcOrd="2" destOrd="0" presId="urn:microsoft.com/office/officeart/2016/7/layout/LinearBlockProcessNumbered#1"/>
    <dgm:cxn modelId="{1F54E37F-DCA5-4349-BC7F-08E2FFAB7D8A}" type="presParOf" srcId="{167F9B41-CFD4-CB49-9AF5-FA4B99E8F728}" destId="{E157CFF4-D89D-2248-BF74-ACF13C096827}" srcOrd="1" destOrd="0" presId="urn:microsoft.com/office/officeart/2016/7/layout/LinearBlockProcessNumbered#1"/>
    <dgm:cxn modelId="{B4816B6C-5322-A147-A5B2-DE469FB2F24B}" type="presParOf" srcId="{167F9B41-CFD4-CB49-9AF5-FA4B99E8F728}" destId="{851F1572-0178-4D41-A804-13BD39FA5DFB}" srcOrd="2" destOrd="0" presId="urn:microsoft.com/office/officeart/2016/7/layout/LinearBlockProcessNumbered#1"/>
    <dgm:cxn modelId="{040B71B4-12C9-384C-B3FA-13D0FBBFCC5B}" type="presParOf" srcId="{851F1572-0178-4D41-A804-13BD39FA5DFB}" destId="{BED339E7-AD74-844F-B80D-6D9489A9CA65}" srcOrd="0" destOrd="0" presId="urn:microsoft.com/office/officeart/2016/7/layout/LinearBlockProcessNumbered#1"/>
    <dgm:cxn modelId="{32393B5F-FEE4-8E48-8C3A-0FB1544159E6}" type="presParOf" srcId="{851F1572-0178-4D41-A804-13BD39FA5DFB}" destId="{1A8D4BA5-341E-4149-9571-65243DAA0D87}" srcOrd="1" destOrd="0" presId="urn:microsoft.com/office/officeart/2016/7/layout/LinearBlockProcessNumbered#1"/>
    <dgm:cxn modelId="{0A6812A4-F68F-CA4D-A6C5-0B57EA4DAE3E}" type="presParOf" srcId="{851F1572-0178-4D41-A804-13BD39FA5DFB}" destId="{A95F929F-A2EA-3245-BAB1-3939B4F914A5}" srcOrd="2" destOrd="0" presId="urn:microsoft.com/office/officeart/2016/7/layout/LinearBlockProcessNumbered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6204D4-0D00-453C-A52B-1AADE8675728}" type="doc">
      <dgm:prSet loTypeId="urn:microsoft.com/office/officeart/2016/7/layout/LinearBlockProcessNumbered#2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02F72E0-02FB-4C4A-9922-0392BCB88519}">
      <dgm:prSet custT="1"/>
      <dgm:spPr>
        <a:solidFill>
          <a:srgbClr val="4372C4"/>
        </a:solidFill>
      </dgm:spPr>
      <dgm:t>
        <a:bodyPr anchor="t"/>
        <a:lstStyle/>
        <a:p>
          <a:r>
            <a:rPr lang="en-US" sz="3000" dirty="0"/>
            <a:t>Attract top talent</a:t>
          </a:r>
          <a:br>
            <a:rPr lang="en-US" sz="3000" dirty="0"/>
          </a:br>
          <a:r>
            <a:rPr lang="en-US" sz="3000" dirty="0"/>
            <a:t>to read your content.</a:t>
          </a:r>
          <a:endParaRPr lang="en-US" sz="3000" spc="0" baseline="0" dirty="0"/>
        </a:p>
      </dgm:t>
    </dgm:pt>
    <dgm:pt modelId="{637E2AB5-A91B-4EE3-B617-FE613A3A19DA}" type="sibTrans" cxnId="{685860D4-D24C-476E-804D-AB4B932CCD84}">
      <dgm:prSet phldrT="01"/>
      <dgm:spPr/>
      <dgm:t>
        <a:bodyPr anchor="ctr"/>
        <a:lstStyle/>
        <a:p>
          <a:r>
            <a:rPr lang="en-US" dirty="0"/>
            <a:t>01</a:t>
          </a:r>
        </a:p>
      </dgm:t>
    </dgm:pt>
    <dgm:pt modelId="{7F112F8C-DAF8-4BC9-AB5E-F3E88E9698AD}" type="parTrans" cxnId="{685860D4-D24C-476E-804D-AB4B932CCD84}">
      <dgm:prSet/>
      <dgm:spPr/>
      <dgm:t>
        <a:bodyPr/>
        <a:lstStyle/>
        <a:p>
          <a:endParaRPr lang="en-US"/>
        </a:p>
      </dgm:t>
    </dgm:pt>
    <dgm:pt modelId="{CEBB4B7F-F37D-5B48-8A1A-2F6C7FE440BD}">
      <dgm:prSet custT="1"/>
      <dgm:spPr>
        <a:solidFill>
          <a:srgbClr val="4372C4"/>
        </a:solidFill>
      </dgm:spPr>
      <dgm:t>
        <a:bodyPr anchor="t"/>
        <a:lstStyle/>
        <a:p>
          <a:r>
            <a:rPr lang="en-US" sz="3000" dirty="0"/>
            <a:t>Engage with readers about your job.</a:t>
          </a:r>
          <a:endParaRPr lang="en-US" sz="3000" spc="0" baseline="0" dirty="0"/>
        </a:p>
      </dgm:t>
    </dgm:pt>
    <dgm:pt modelId="{0C22C9EA-B54F-4943-92CC-4731FE7779F7}" type="parTrans" cxnId="{DA138CC2-F4B6-0043-A5CA-568E28E4F0B8}">
      <dgm:prSet/>
      <dgm:spPr/>
      <dgm:t>
        <a:bodyPr/>
        <a:lstStyle/>
        <a:p>
          <a:endParaRPr lang="en-US"/>
        </a:p>
      </dgm:t>
    </dgm:pt>
    <dgm:pt modelId="{270F18D9-D0B3-FE4B-B195-41B10CBCBD1F}" type="sibTrans" cxnId="{DA138CC2-F4B6-0043-A5CA-568E28E4F0B8}">
      <dgm:prSet phldrT="01"/>
      <dgm:spPr/>
      <dgm:t>
        <a:bodyPr anchor="ctr"/>
        <a:lstStyle/>
        <a:p>
          <a:r>
            <a:rPr lang="en-US" dirty="0"/>
            <a:t>02</a:t>
          </a:r>
        </a:p>
      </dgm:t>
    </dgm:pt>
    <dgm:pt modelId="{167F9B41-CFD4-CB49-9AF5-FA4B99E8F728}" type="pres">
      <dgm:prSet presAssocID="{5D6204D4-0D00-453C-A52B-1AADE8675728}" presName="Name0" presStyleCnt="0">
        <dgm:presLayoutVars>
          <dgm:animLvl val="lvl"/>
          <dgm:resizeHandles val="exact"/>
        </dgm:presLayoutVars>
      </dgm:prSet>
      <dgm:spPr/>
    </dgm:pt>
    <dgm:pt modelId="{F53EAE88-347A-7440-833E-00E533BAD2E2}" type="pres">
      <dgm:prSet presAssocID="{E02F72E0-02FB-4C4A-9922-0392BCB88519}" presName="compositeNode" presStyleCnt="0">
        <dgm:presLayoutVars>
          <dgm:bulletEnabled val="1"/>
        </dgm:presLayoutVars>
      </dgm:prSet>
      <dgm:spPr/>
    </dgm:pt>
    <dgm:pt modelId="{0893D670-D396-AB4F-BA4D-47B82758FD8D}" type="pres">
      <dgm:prSet presAssocID="{E02F72E0-02FB-4C4A-9922-0392BCB88519}" presName="bgRect" presStyleLbl="alignNode1" presStyleIdx="0" presStyleCnt="2"/>
      <dgm:spPr/>
    </dgm:pt>
    <dgm:pt modelId="{B71A7643-0689-7E43-8999-8AA830C9A83F}" type="pres">
      <dgm:prSet presAssocID="{637E2AB5-A91B-4EE3-B617-FE613A3A19DA}" presName="sibTransNodeRect" presStyleLbl="alignNode1" presStyleIdx="0" presStyleCnt="2">
        <dgm:presLayoutVars>
          <dgm:chMax val="0"/>
          <dgm:bulletEnabled val="1"/>
        </dgm:presLayoutVars>
      </dgm:prSet>
      <dgm:spPr/>
    </dgm:pt>
    <dgm:pt modelId="{2E0EE5E3-0A57-B646-B25F-574FC839A684}" type="pres">
      <dgm:prSet presAssocID="{E02F72E0-02FB-4C4A-9922-0392BCB88519}" presName="nodeRect" presStyleLbl="alignNode1" presStyleIdx="0" presStyleCnt="2">
        <dgm:presLayoutVars>
          <dgm:bulletEnabled val="1"/>
        </dgm:presLayoutVars>
      </dgm:prSet>
      <dgm:spPr/>
    </dgm:pt>
    <dgm:pt modelId="{E157CFF4-D89D-2248-BF74-ACF13C096827}" type="pres">
      <dgm:prSet presAssocID="{637E2AB5-A91B-4EE3-B617-FE613A3A19DA}" presName="sibTrans" presStyleCnt="0"/>
      <dgm:spPr/>
    </dgm:pt>
    <dgm:pt modelId="{851F1572-0178-4D41-A804-13BD39FA5DFB}" type="pres">
      <dgm:prSet presAssocID="{CEBB4B7F-F37D-5B48-8A1A-2F6C7FE440BD}" presName="compositeNode" presStyleCnt="0">
        <dgm:presLayoutVars>
          <dgm:bulletEnabled val="1"/>
        </dgm:presLayoutVars>
      </dgm:prSet>
      <dgm:spPr/>
    </dgm:pt>
    <dgm:pt modelId="{BED339E7-AD74-844F-B80D-6D9489A9CA65}" type="pres">
      <dgm:prSet presAssocID="{CEBB4B7F-F37D-5B48-8A1A-2F6C7FE440BD}" presName="bgRect" presStyleLbl="alignNode1" presStyleIdx="1" presStyleCnt="2"/>
      <dgm:spPr/>
    </dgm:pt>
    <dgm:pt modelId="{1A8D4BA5-341E-4149-9571-65243DAA0D87}" type="pres">
      <dgm:prSet presAssocID="{270F18D9-D0B3-FE4B-B195-41B10CBCBD1F}" presName="sibTransNodeRect" presStyleLbl="alignNode1" presStyleIdx="1" presStyleCnt="2">
        <dgm:presLayoutVars>
          <dgm:chMax val="0"/>
          <dgm:bulletEnabled val="1"/>
        </dgm:presLayoutVars>
      </dgm:prSet>
      <dgm:spPr/>
    </dgm:pt>
    <dgm:pt modelId="{A95F929F-A2EA-3245-BAB1-3939B4F914A5}" type="pres">
      <dgm:prSet presAssocID="{CEBB4B7F-F37D-5B48-8A1A-2F6C7FE440BD}" presName="nodeRect" presStyleLbl="alignNode1" presStyleIdx="1" presStyleCnt="2">
        <dgm:presLayoutVars>
          <dgm:bulletEnabled val="1"/>
        </dgm:presLayoutVars>
      </dgm:prSet>
      <dgm:spPr/>
    </dgm:pt>
  </dgm:ptLst>
  <dgm:cxnLst>
    <dgm:cxn modelId="{3D258C20-8965-FB4C-A362-AC9023F2B54A}" type="presOf" srcId="{E02F72E0-02FB-4C4A-9922-0392BCB88519}" destId="{2E0EE5E3-0A57-B646-B25F-574FC839A684}" srcOrd="1" destOrd="0" presId="urn:microsoft.com/office/officeart/2016/7/layout/LinearBlockProcessNumbered#2"/>
    <dgm:cxn modelId="{BB72B229-4C92-9F4B-99B3-F9DE61C5D5DC}" type="presOf" srcId="{637E2AB5-A91B-4EE3-B617-FE613A3A19DA}" destId="{B71A7643-0689-7E43-8999-8AA830C9A83F}" srcOrd="0" destOrd="0" presId="urn:microsoft.com/office/officeart/2016/7/layout/LinearBlockProcessNumbered#2"/>
    <dgm:cxn modelId="{4F5D0B37-E016-AB46-9975-1947780CAB55}" type="presOf" srcId="{CEBB4B7F-F37D-5B48-8A1A-2F6C7FE440BD}" destId="{BED339E7-AD74-844F-B80D-6D9489A9CA65}" srcOrd="0" destOrd="0" presId="urn:microsoft.com/office/officeart/2016/7/layout/LinearBlockProcessNumbered#2"/>
    <dgm:cxn modelId="{DC8C69A4-83AA-C146-B25D-F132A7DE5B80}" type="presOf" srcId="{E02F72E0-02FB-4C4A-9922-0392BCB88519}" destId="{0893D670-D396-AB4F-BA4D-47B82758FD8D}" srcOrd="0" destOrd="0" presId="urn:microsoft.com/office/officeart/2016/7/layout/LinearBlockProcessNumbered#2"/>
    <dgm:cxn modelId="{98702FB3-7C88-2B49-AB48-3C8EF4B87DED}" type="presOf" srcId="{5D6204D4-0D00-453C-A52B-1AADE8675728}" destId="{167F9B41-CFD4-CB49-9AF5-FA4B99E8F728}" srcOrd="0" destOrd="0" presId="urn:microsoft.com/office/officeart/2016/7/layout/LinearBlockProcessNumbered#2"/>
    <dgm:cxn modelId="{DA138CC2-F4B6-0043-A5CA-568E28E4F0B8}" srcId="{5D6204D4-0D00-453C-A52B-1AADE8675728}" destId="{CEBB4B7F-F37D-5B48-8A1A-2F6C7FE440BD}" srcOrd="1" destOrd="0" parTransId="{0C22C9EA-B54F-4943-92CC-4731FE7779F7}" sibTransId="{270F18D9-D0B3-FE4B-B195-41B10CBCBD1F}"/>
    <dgm:cxn modelId="{BD13A4C8-B816-E74D-B81A-D2D05369BC7E}" type="presOf" srcId="{270F18D9-D0B3-FE4B-B195-41B10CBCBD1F}" destId="{1A8D4BA5-341E-4149-9571-65243DAA0D87}" srcOrd="0" destOrd="0" presId="urn:microsoft.com/office/officeart/2016/7/layout/LinearBlockProcessNumbered#2"/>
    <dgm:cxn modelId="{7507EED3-5AD9-0A4A-A64B-6CBC1707FC43}" type="presOf" srcId="{CEBB4B7F-F37D-5B48-8A1A-2F6C7FE440BD}" destId="{A95F929F-A2EA-3245-BAB1-3939B4F914A5}" srcOrd="1" destOrd="0" presId="urn:microsoft.com/office/officeart/2016/7/layout/LinearBlockProcessNumbered#2"/>
    <dgm:cxn modelId="{685860D4-D24C-476E-804D-AB4B932CCD84}" srcId="{5D6204D4-0D00-453C-A52B-1AADE8675728}" destId="{E02F72E0-02FB-4C4A-9922-0392BCB88519}" srcOrd="0" destOrd="0" parTransId="{7F112F8C-DAF8-4BC9-AB5E-F3E88E9698AD}" sibTransId="{637E2AB5-A91B-4EE3-B617-FE613A3A19DA}"/>
    <dgm:cxn modelId="{33C8BC65-511C-8045-9516-C663CE93ED49}" type="presParOf" srcId="{167F9B41-CFD4-CB49-9AF5-FA4B99E8F728}" destId="{F53EAE88-347A-7440-833E-00E533BAD2E2}" srcOrd="0" destOrd="0" presId="urn:microsoft.com/office/officeart/2016/7/layout/LinearBlockProcessNumbered#2"/>
    <dgm:cxn modelId="{06FCFC12-DEEF-B148-8515-CB6F8D1DB6DB}" type="presParOf" srcId="{F53EAE88-347A-7440-833E-00E533BAD2E2}" destId="{0893D670-D396-AB4F-BA4D-47B82758FD8D}" srcOrd="0" destOrd="0" presId="urn:microsoft.com/office/officeart/2016/7/layout/LinearBlockProcessNumbered#2"/>
    <dgm:cxn modelId="{747F23C9-2D55-9948-820C-FCBD9EE193D4}" type="presParOf" srcId="{F53EAE88-347A-7440-833E-00E533BAD2E2}" destId="{B71A7643-0689-7E43-8999-8AA830C9A83F}" srcOrd="1" destOrd="0" presId="urn:microsoft.com/office/officeart/2016/7/layout/LinearBlockProcessNumbered#2"/>
    <dgm:cxn modelId="{D953A16C-CBEE-DE44-8AB0-DD3912ED6A60}" type="presParOf" srcId="{F53EAE88-347A-7440-833E-00E533BAD2E2}" destId="{2E0EE5E3-0A57-B646-B25F-574FC839A684}" srcOrd="2" destOrd="0" presId="urn:microsoft.com/office/officeart/2016/7/layout/LinearBlockProcessNumbered#2"/>
    <dgm:cxn modelId="{1F54E37F-DCA5-4349-BC7F-08E2FFAB7D8A}" type="presParOf" srcId="{167F9B41-CFD4-CB49-9AF5-FA4B99E8F728}" destId="{E157CFF4-D89D-2248-BF74-ACF13C096827}" srcOrd="1" destOrd="0" presId="urn:microsoft.com/office/officeart/2016/7/layout/LinearBlockProcessNumbered#2"/>
    <dgm:cxn modelId="{B4816B6C-5322-A147-A5B2-DE469FB2F24B}" type="presParOf" srcId="{167F9B41-CFD4-CB49-9AF5-FA4B99E8F728}" destId="{851F1572-0178-4D41-A804-13BD39FA5DFB}" srcOrd="2" destOrd="0" presId="urn:microsoft.com/office/officeart/2016/7/layout/LinearBlockProcessNumbered#2"/>
    <dgm:cxn modelId="{040B71B4-12C9-384C-B3FA-13D0FBBFCC5B}" type="presParOf" srcId="{851F1572-0178-4D41-A804-13BD39FA5DFB}" destId="{BED339E7-AD74-844F-B80D-6D9489A9CA65}" srcOrd="0" destOrd="0" presId="urn:microsoft.com/office/officeart/2016/7/layout/LinearBlockProcessNumbered#2"/>
    <dgm:cxn modelId="{32393B5F-FEE4-8E48-8C3A-0FB1544159E6}" type="presParOf" srcId="{851F1572-0178-4D41-A804-13BD39FA5DFB}" destId="{1A8D4BA5-341E-4149-9571-65243DAA0D87}" srcOrd="1" destOrd="0" presId="urn:microsoft.com/office/officeart/2016/7/layout/LinearBlockProcessNumbered#2"/>
    <dgm:cxn modelId="{0A6812A4-F68F-CA4D-A6C5-0B57EA4DAE3E}" type="presParOf" srcId="{851F1572-0178-4D41-A804-13BD39FA5DFB}" destId="{A95F929F-A2EA-3245-BAB1-3939B4F914A5}" srcOrd="2" destOrd="0" presId="urn:microsoft.com/office/officeart/2016/7/layout/LinearBlockProcessNumbered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6204D4-0D00-453C-A52B-1AADE8675728}" type="doc">
      <dgm:prSet loTypeId="urn:microsoft.com/office/officeart/2016/7/layout/LinearBlockProcessNumbered#3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02F72E0-02FB-4C4A-9922-0392BCB88519}">
      <dgm:prSet custT="1"/>
      <dgm:spPr>
        <a:solidFill>
          <a:srgbClr val="4372C4"/>
        </a:solidFill>
      </dgm:spPr>
      <dgm:t>
        <a:bodyPr anchor="t"/>
        <a:lstStyle/>
        <a:p>
          <a:r>
            <a:rPr lang="en-US" sz="3000" dirty="0"/>
            <a:t>Execute targeted search strategies.</a:t>
          </a:r>
          <a:endParaRPr lang="en-US" sz="3000" spc="0" baseline="0" dirty="0"/>
        </a:p>
      </dgm:t>
    </dgm:pt>
    <dgm:pt modelId="{637E2AB5-A91B-4EE3-B617-FE613A3A19DA}" type="sibTrans" cxnId="{685860D4-D24C-476E-804D-AB4B932CCD84}">
      <dgm:prSet phldrT="01"/>
      <dgm:spPr/>
      <dgm:t>
        <a:bodyPr anchor="ctr"/>
        <a:lstStyle/>
        <a:p>
          <a:r>
            <a:rPr lang="en-US" dirty="0"/>
            <a:t>01</a:t>
          </a:r>
        </a:p>
      </dgm:t>
    </dgm:pt>
    <dgm:pt modelId="{7F112F8C-DAF8-4BC9-AB5E-F3E88E9698AD}" type="parTrans" cxnId="{685860D4-D24C-476E-804D-AB4B932CCD84}">
      <dgm:prSet/>
      <dgm:spPr/>
      <dgm:t>
        <a:bodyPr/>
        <a:lstStyle/>
        <a:p>
          <a:endParaRPr lang="en-US"/>
        </a:p>
      </dgm:t>
    </dgm:pt>
    <dgm:pt modelId="{CEBB4B7F-F37D-5B48-8A1A-2F6C7FE440BD}">
      <dgm:prSet custT="1"/>
      <dgm:spPr>
        <a:solidFill>
          <a:srgbClr val="4372C4"/>
        </a:solidFill>
      </dgm:spPr>
      <dgm:t>
        <a:bodyPr anchor="t"/>
        <a:lstStyle/>
        <a:p>
          <a:r>
            <a:rPr lang="en-US" sz="3000" dirty="0"/>
            <a:t>Generate high-quality candidates for consideration.</a:t>
          </a:r>
          <a:endParaRPr lang="en-US" sz="3000" spc="0" baseline="0" dirty="0"/>
        </a:p>
      </dgm:t>
    </dgm:pt>
    <dgm:pt modelId="{0C22C9EA-B54F-4943-92CC-4731FE7779F7}" type="parTrans" cxnId="{DA138CC2-F4B6-0043-A5CA-568E28E4F0B8}">
      <dgm:prSet/>
      <dgm:spPr/>
      <dgm:t>
        <a:bodyPr/>
        <a:lstStyle/>
        <a:p>
          <a:endParaRPr lang="en-US"/>
        </a:p>
      </dgm:t>
    </dgm:pt>
    <dgm:pt modelId="{270F18D9-D0B3-FE4B-B195-41B10CBCBD1F}" type="sibTrans" cxnId="{DA138CC2-F4B6-0043-A5CA-568E28E4F0B8}">
      <dgm:prSet phldrT="01"/>
      <dgm:spPr/>
      <dgm:t>
        <a:bodyPr anchor="ctr"/>
        <a:lstStyle/>
        <a:p>
          <a:r>
            <a:rPr lang="en-US" dirty="0"/>
            <a:t>02</a:t>
          </a:r>
        </a:p>
      </dgm:t>
    </dgm:pt>
    <dgm:pt modelId="{167F9B41-CFD4-CB49-9AF5-FA4B99E8F728}" type="pres">
      <dgm:prSet presAssocID="{5D6204D4-0D00-453C-A52B-1AADE8675728}" presName="Name0" presStyleCnt="0">
        <dgm:presLayoutVars>
          <dgm:animLvl val="lvl"/>
          <dgm:resizeHandles val="exact"/>
        </dgm:presLayoutVars>
      </dgm:prSet>
      <dgm:spPr/>
    </dgm:pt>
    <dgm:pt modelId="{F53EAE88-347A-7440-833E-00E533BAD2E2}" type="pres">
      <dgm:prSet presAssocID="{E02F72E0-02FB-4C4A-9922-0392BCB88519}" presName="compositeNode" presStyleCnt="0">
        <dgm:presLayoutVars>
          <dgm:bulletEnabled val="1"/>
        </dgm:presLayoutVars>
      </dgm:prSet>
      <dgm:spPr/>
    </dgm:pt>
    <dgm:pt modelId="{0893D670-D396-AB4F-BA4D-47B82758FD8D}" type="pres">
      <dgm:prSet presAssocID="{E02F72E0-02FB-4C4A-9922-0392BCB88519}" presName="bgRect" presStyleLbl="alignNode1" presStyleIdx="0" presStyleCnt="2"/>
      <dgm:spPr/>
    </dgm:pt>
    <dgm:pt modelId="{B71A7643-0689-7E43-8999-8AA830C9A83F}" type="pres">
      <dgm:prSet presAssocID="{637E2AB5-A91B-4EE3-B617-FE613A3A19DA}" presName="sibTransNodeRect" presStyleLbl="alignNode1" presStyleIdx="0" presStyleCnt="2">
        <dgm:presLayoutVars>
          <dgm:chMax val="0"/>
          <dgm:bulletEnabled val="1"/>
        </dgm:presLayoutVars>
      </dgm:prSet>
      <dgm:spPr/>
    </dgm:pt>
    <dgm:pt modelId="{2E0EE5E3-0A57-B646-B25F-574FC839A684}" type="pres">
      <dgm:prSet presAssocID="{E02F72E0-02FB-4C4A-9922-0392BCB88519}" presName="nodeRect" presStyleLbl="alignNode1" presStyleIdx="0" presStyleCnt="2">
        <dgm:presLayoutVars>
          <dgm:bulletEnabled val="1"/>
        </dgm:presLayoutVars>
      </dgm:prSet>
      <dgm:spPr/>
    </dgm:pt>
    <dgm:pt modelId="{E157CFF4-D89D-2248-BF74-ACF13C096827}" type="pres">
      <dgm:prSet presAssocID="{637E2AB5-A91B-4EE3-B617-FE613A3A19DA}" presName="sibTrans" presStyleCnt="0"/>
      <dgm:spPr/>
    </dgm:pt>
    <dgm:pt modelId="{851F1572-0178-4D41-A804-13BD39FA5DFB}" type="pres">
      <dgm:prSet presAssocID="{CEBB4B7F-F37D-5B48-8A1A-2F6C7FE440BD}" presName="compositeNode" presStyleCnt="0">
        <dgm:presLayoutVars>
          <dgm:bulletEnabled val="1"/>
        </dgm:presLayoutVars>
      </dgm:prSet>
      <dgm:spPr/>
    </dgm:pt>
    <dgm:pt modelId="{BED339E7-AD74-844F-B80D-6D9489A9CA65}" type="pres">
      <dgm:prSet presAssocID="{CEBB4B7F-F37D-5B48-8A1A-2F6C7FE440BD}" presName="bgRect" presStyleLbl="alignNode1" presStyleIdx="1" presStyleCnt="2"/>
      <dgm:spPr/>
    </dgm:pt>
    <dgm:pt modelId="{1A8D4BA5-341E-4149-9571-65243DAA0D87}" type="pres">
      <dgm:prSet presAssocID="{270F18D9-D0B3-FE4B-B195-41B10CBCBD1F}" presName="sibTransNodeRect" presStyleLbl="alignNode1" presStyleIdx="1" presStyleCnt="2">
        <dgm:presLayoutVars>
          <dgm:chMax val="0"/>
          <dgm:bulletEnabled val="1"/>
        </dgm:presLayoutVars>
      </dgm:prSet>
      <dgm:spPr/>
    </dgm:pt>
    <dgm:pt modelId="{A95F929F-A2EA-3245-BAB1-3939B4F914A5}" type="pres">
      <dgm:prSet presAssocID="{CEBB4B7F-F37D-5B48-8A1A-2F6C7FE440BD}" presName="nodeRect" presStyleLbl="alignNode1" presStyleIdx="1" presStyleCnt="2">
        <dgm:presLayoutVars>
          <dgm:bulletEnabled val="1"/>
        </dgm:presLayoutVars>
      </dgm:prSet>
      <dgm:spPr/>
    </dgm:pt>
  </dgm:ptLst>
  <dgm:cxnLst>
    <dgm:cxn modelId="{3D258C20-8965-FB4C-A362-AC9023F2B54A}" type="presOf" srcId="{E02F72E0-02FB-4C4A-9922-0392BCB88519}" destId="{2E0EE5E3-0A57-B646-B25F-574FC839A684}" srcOrd="1" destOrd="0" presId="urn:microsoft.com/office/officeart/2016/7/layout/LinearBlockProcessNumbered#3"/>
    <dgm:cxn modelId="{BB72B229-4C92-9F4B-99B3-F9DE61C5D5DC}" type="presOf" srcId="{637E2AB5-A91B-4EE3-B617-FE613A3A19DA}" destId="{B71A7643-0689-7E43-8999-8AA830C9A83F}" srcOrd="0" destOrd="0" presId="urn:microsoft.com/office/officeart/2016/7/layout/LinearBlockProcessNumbered#3"/>
    <dgm:cxn modelId="{4F5D0B37-E016-AB46-9975-1947780CAB55}" type="presOf" srcId="{CEBB4B7F-F37D-5B48-8A1A-2F6C7FE440BD}" destId="{BED339E7-AD74-844F-B80D-6D9489A9CA65}" srcOrd="0" destOrd="0" presId="urn:microsoft.com/office/officeart/2016/7/layout/LinearBlockProcessNumbered#3"/>
    <dgm:cxn modelId="{DC8C69A4-83AA-C146-B25D-F132A7DE5B80}" type="presOf" srcId="{E02F72E0-02FB-4C4A-9922-0392BCB88519}" destId="{0893D670-D396-AB4F-BA4D-47B82758FD8D}" srcOrd="0" destOrd="0" presId="urn:microsoft.com/office/officeart/2016/7/layout/LinearBlockProcessNumbered#3"/>
    <dgm:cxn modelId="{98702FB3-7C88-2B49-AB48-3C8EF4B87DED}" type="presOf" srcId="{5D6204D4-0D00-453C-A52B-1AADE8675728}" destId="{167F9B41-CFD4-CB49-9AF5-FA4B99E8F728}" srcOrd="0" destOrd="0" presId="urn:microsoft.com/office/officeart/2016/7/layout/LinearBlockProcessNumbered#3"/>
    <dgm:cxn modelId="{DA138CC2-F4B6-0043-A5CA-568E28E4F0B8}" srcId="{5D6204D4-0D00-453C-A52B-1AADE8675728}" destId="{CEBB4B7F-F37D-5B48-8A1A-2F6C7FE440BD}" srcOrd="1" destOrd="0" parTransId="{0C22C9EA-B54F-4943-92CC-4731FE7779F7}" sibTransId="{270F18D9-D0B3-FE4B-B195-41B10CBCBD1F}"/>
    <dgm:cxn modelId="{BD13A4C8-B816-E74D-B81A-D2D05369BC7E}" type="presOf" srcId="{270F18D9-D0B3-FE4B-B195-41B10CBCBD1F}" destId="{1A8D4BA5-341E-4149-9571-65243DAA0D87}" srcOrd="0" destOrd="0" presId="urn:microsoft.com/office/officeart/2016/7/layout/LinearBlockProcessNumbered#3"/>
    <dgm:cxn modelId="{7507EED3-5AD9-0A4A-A64B-6CBC1707FC43}" type="presOf" srcId="{CEBB4B7F-F37D-5B48-8A1A-2F6C7FE440BD}" destId="{A95F929F-A2EA-3245-BAB1-3939B4F914A5}" srcOrd="1" destOrd="0" presId="urn:microsoft.com/office/officeart/2016/7/layout/LinearBlockProcessNumbered#3"/>
    <dgm:cxn modelId="{685860D4-D24C-476E-804D-AB4B932CCD84}" srcId="{5D6204D4-0D00-453C-A52B-1AADE8675728}" destId="{E02F72E0-02FB-4C4A-9922-0392BCB88519}" srcOrd="0" destOrd="0" parTransId="{7F112F8C-DAF8-4BC9-AB5E-F3E88E9698AD}" sibTransId="{637E2AB5-A91B-4EE3-B617-FE613A3A19DA}"/>
    <dgm:cxn modelId="{33C8BC65-511C-8045-9516-C663CE93ED49}" type="presParOf" srcId="{167F9B41-CFD4-CB49-9AF5-FA4B99E8F728}" destId="{F53EAE88-347A-7440-833E-00E533BAD2E2}" srcOrd="0" destOrd="0" presId="urn:microsoft.com/office/officeart/2016/7/layout/LinearBlockProcessNumbered#3"/>
    <dgm:cxn modelId="{06FCFC12-DEEF-B148-8515-CB6F8D1DB6DB}" type="presParOf" srcId="{F53EAE88-347A-7440-833E-00E533BAD2E2}" destId="{0893D670-D396-AB4F-BA4D-47B82758FD8D}" srcOrd="0" destOrd="0" presId="urn:microsoft.com/office/officeart/2016/7/layout/LinearBlockProcessNumbered#3"/>
    <dgm:cxn modelId="{747F23C9-2D55-9948-820C-FCBD9EE193D4}" type="presParOf" srcId="{F53EAE88-347A-7440-833E-00E533BAD2E2}" destId="{B71A7643-0689-7E43-8999-8AA830C9A83F}" srcOrd="1" destOrd="0" presId="urn:microsoft.com/office/officeart/2016/7/layout/LinearBlockProcessNumbered#3"/>
    <dgm:cxn modelId="{D953A16C-CBEE-DE44-8AB0-DD3912ED6A60}" type="presParOf" srcId="{F53EAE88-347A-7440-833E-00E533BAD2E2}" destId="{2E0EE5E3-0A57-B646-B25F-574FC839A684}" srcOrd="2" destOrd="0" presId="urn:microsoft.com/office/officeart/2016/7/layout/LinearBlockProcessNumbered#3"/>
    <dgm:cxn modelId="{1F54E37F-DCA5-4349-BC7F-08E2FFAB7D8A}" type="presParOf" srcId="{167F9B41-CFD4-CB49-9AF5-FA4B99E8F728}" destId="{E157CFF4-D89D-2248-BF74-ACF13C096827}" srcOrd="1" destOrd="0" presId="urn:microsoft.com/office/officeart/2016/7/layout/LinearBlockProcessNumbered#3"/>
    <dgm:cxn modelId="{B4816B6C-5322-A147-A5B2-DE469FB2F24B}" type="presParOf" srcId="{167F9B41-CFD4-CB49-9AF5-FA4B99E8F728}" destId="{851F1572-0178-4D41-A804-13BD39FA5DFB}" srcOrd="2" destOrd="0" presId="urn:microsoft.com/office/officeart/2016/7/layout/LinearBlockProcessNumbered#3"/>
    <dgm:cxn modelId="{040B71B4-12C9-384C-B3FA-13D0FBBFCC5B}" type="presParOf" srcId="{851F1572-0178-4D41-A804-13BD39FA5DFB}" destId="{BED339E7-AD74-844F-B80D-6D9489A9CA65}" srcOrd="0" destOrd="0" presId="urn:microsoft.com/office/officeart/2016/7/layout/LinearBlockProcessNumbered#3"/>
    <dgm:cxn modelId="{32393B5F-FEE4-8E48-8C3A-0FB1544159E6}" type="presParOf" srcId="{851F1572-0178-4D41-A804-13BD39FA5DFB}" destId="{1A8D4BA5-341E-4149-9571-65243DAA0D87}" srcOrd="1" destOrd="0" presId="urn:microsoft.com/office/officeart/2016/7/layout/LinearBlockProcessNumbered#3"/>
    <dgm:cxn modelId="{0A6812A4-F68F-CA4D-A6C5-0B57EA4DAE3E}" type="presParOf" srcId="{851F1572-0178-4D41-A804-13BD39FA5DFB}" destId="{A95F929F-A2EA-3245-BAB1-3939B4F914A5}" srcOrd="2" destOrd="0" presId="urn:microsoft.com/office/officeart/2016/7/layout/LinearBlockProcessNumbered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CC206F-4A0D-BE42-ABE6-A55FDC1E00D3}">
      <dsp:nvSpPr>
        <dsp:cNvPr id="0" name=""/>
        <dsp:cNvSpPr/>
      </dsp:nvSpPr>
      <dsp:spPr>
        <a:xfrm>
          <a:off x="4621" y="885465"/>
          <a:ext cx="4040906" cy="4040906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63500" cap="flat" cmpd="sng" algn="ctr">
          <a:solidFill>
            <a:srgbClr val="404040">
              <a:alpha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2385" tIns="50800" rIns="222385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tx1"/>
              </a:solidFill>
            </a:rPr>
            <a:t>Market Research    </a:t>
          </a:r>
        </a:p>
      </dsp:txBody>
      <dsp:txXfrm>
        <a:off x="596398" y="1477242"/>
        <a:ext cx="2857352" cy="2857352"/>
      </dsp:txXfrm>
    </dsp:sp>
    <dsp:sp modelId="{14A49425-B2FD-204D-ACC1-218D1A49C45C}">
      <dsp:nvSpPr>
        <dsp:cNvPr id="0" name=""/>
        <dsp:cNvSpPr/>
      </dsp:nvSpPr>
      <dsp:spPr>
        <a:xfrm>
          <a:off x="3237346" y="885465"/>
          <a:ext cx="4040906" cy="4040906"/>
        </a:xfrm>
        <a:prstGeom prst="ellipse">
          <a:avLst/>
        </a:prstGeom>
        <a:solidFill>
          <a:schemeClr val="accent1">
            <a:shade val="80000"/>
            <a:alpha val="50000"/>
            <a:hueOff val="7"/>
            <a:satOff val="1521"/>
            <a:lumOff val="2542"/>
            <a:alphaOff val="15000"/>
          </a:schemeClr>
        </a:solidFill>
        <a:ln w="63500" cap="flat" cmpd="sng" algn="ctr">
          <a:solidFill>
            <a:srgbClr val="404040">
              <a:alpha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2385" tIns="50800" rIns="222385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Market Positioning    </a:t>
          </a:r>
        </a:p>
      </dsp:txBody>
      <dsp:txXfrm>
        <a:off x="3829123" y="1477242"/>
        <a:ext cx="2857352" cy="2857352"/>
      </dsp:txXfrm>
    </dsp:sp>
    <dsp:sp modelId="{FE767E77-6A3A-1F43-853E-2EC39B6D7ED3}">
      <dsp:nvSpPr>
        <dsp:cNvPr id="0" name=""/>
        <dsp:cNvSpPr/>
      </dsp:nvSpPr>
      <dsp:spPr>
        <a:xfrm>
          <a:off x="6470072" y="885465"/>
          <a:ext cx="4040906" cy="4040906"/>
        </a:xfrm>
        <a:prstGeom prst="ellipse">
          <a:avLst/>
        </a:prstGeom>
        <a:solidFill>
          <a:schemeClr val="accent1">
            <a:shade val="80000"/>
            <a:alpha val="50000"/>
            <a:hueOff val="15"/>
            <a:satOff val="3042"/>
            <a:lumOff val="5084"/>
            <a:alphaOff val="30000"/>
          </a:schemeClr>
        </a:solidFill>
        <a:ln w="63500" cap="flat" cmpd="sng" algn="ctr">
          <a:solidFill>
            <a:srgbClr val="404040">
              <a:alpha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2385" tIns="50800" rIns="222385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Direct Sourcing </a:t>
          </a:r>
        </a:p>
      </dsp:txBody>
      <dsp:txXfrm>
        <a:off x="7061849" y="1477242"/>
        <a:ext cx="2857352" cy="28573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3D670-D396-AB4F-BA4D-47B82758FD8D}">
      <dsp:nvSpPr>
        <dsp:cNvPr id="0" name=""/>
        <dsp:cNvSpPr/>
      </dsp:nvSpPr>
      <dsp:spPr>
        <a:xfrm>
          <a:off x="3212" y="0"/>
          <a:ext cx="4939204" cy="2987418"/>
        </a:xfrm>
        <a:prstGeom prst="rect">
          <a:avLst/>
        </a:prstGeom>
        <a:solidFill>
          <a:srgbClr val="4372C4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884" tIns="0" rIns="487884" bIns="3302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spc="0" baseline="0" dirty="0"/>
            <a:t>Understand your target audience, including their top drivers of attraction and </a:t>
          </a:r>
          <a:r>
            <a:rPr lang="en-US" sz="3000" kern="1200" dirty="0"/>
            <a:t>retention</a:t>
          </a:r>
          <a:r>
            <a:rPr lang="en-US" sz="3000" kern="1200" spc="0" baseline="0" dirty="0"/>
            <a:t>.</a:t>
          </a:r>
        </a:p>
      </dsp:txBody>
      <dsp:txXfrm>
        <a:off x="3212" y="1194967"/>
        <a:ext cx="4939204" cy="1792450"/>
      </dsp:txXfrm>
    </dsp:sp>
    <dsp:sp modelId="{B71A7643-0689-7E43-8999-8AA830C9A83F}">
      <dsp:nvSpPr>
        <dsp:cNvPr id="0" name=""/>
        <dsp:cNvSpPr/>
      </dsp:nvSpPr>
      <dsp:spPr>
        <a:xfrm>
          <a:off x="3212" y="0"/>
          <a:ext cx="4939204" cy="119496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884" tIns="165100" rIns="487884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01</a:t>
          </a:r>
        </a:p>
      </dsp:txBody>
      <dsp:txXfrm>
        <a:off x="3212" y="0"/>
        <a:ext cx="4939204" cy="1194967"/>
      </dsp:txXfrm>
    </dsp:sp>
    <dsp:sp modelId="{BED339E7-AD74-844F-B80D-6D9489A9CA65}">
      <dsp:nvSpPr>
        <dsp:cNvPr id="0" name=""/>
        <dsp:cNvSpPr/>
      </dsp:nvSpPr>
      <dsp:spPr>
        <a:xfrm>
          <a:off x="5337553" y="0"/>
          <a:ext cx="4939204" cy="2987418"/>
        </a:xfrm>
        <a:prstGeom prst="rect">
          <a:avLst/>
        </a:prstGeom>
        <a:solidFill>
          <a:srgbClr val="4372C4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884" tIns="0" rIns="487884" bIns="3302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spc="100" baseline="0" dirty="0"/>
            <a:t>Customize and articulate your EVP accordingly.</a:t>
          </a:r>
          <a:endParaRPr lang="en-US" sz="3000" kern="1200" spc="0" baseline="0" dirty="0"/>
        </a:p>
      </dsp:txBody>
      <dsp:txXfrm>
        <a:off x="5337553" y="1194967"/>
        <a:ext cx="4939204" cy="1792450"/>
      </dsp:txXfrm>
    </dsp:sp>
    <dsp:sp modelId="{1A8D4BA5-341E-4149-9571-65243DAA0D87}">
      <dsp:nvSpPr>
        <dsp:cNvPr id="0" name=""/>
        <dsp:cNvSpPr/>
      </dsp:nvSpPr>
      <dsp:spPr>
        <a:xfrm>
          <a:off x="5337553" y="0"/>
          <a:ext cx="4939204" cy="119496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884" tIns="165100" rIns="487884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02</a:t>
          </a:r>
        </a:p>
      </dsp:txBody>
      <dsp:txXfrm>
        <a:off x="5337553" y="0"/>
        <a:ext cx="4939204" cy="11949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3D670-D396-AB4F-BA4D-47B82758FD8D}">
      <dsp:nvSpPr>
        <dsp:cNvPr id="0" name=""/>
        <dsp:cNvSpPr/>
      </dsp:nvSpPr>
      <dsp:spPr>
        <a:xfrm>
          <a:off x="3212" y="0"/>
          <a:ext cx="4939204" cy="2987418"/>
        </a:xfrm>
        <a:prstGeom prst="rect">
          <a:avLst/>
        </a:prstGeom>
        <a:solidFill>
          <a:srgbClr val="4372C4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884" tIns="0" rIns="487884" bIns="3302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Attract top talent</a:t>
          </a:r>
          <a:br>
            <a:rPr lang="en-US" sz="3000" kern="1200" dirty="0"/>
          </a:br>
          <a:r>
            <a:rPr lang="en-US" sz="3000" kern="1200" dirty="0"/>
            <a:t>to read your content.</a:t>
          </a:r>
          <a:endParaRPr lang="en-US" sz="3000" kern="1200" spc="0" baseline="0" dirty="0"/>
        </a:p>
      </dsp:txBody>
      <dsp:txXfrm>
        <a:off x="3212" y="1194967"/>
        <a:ext cx="4939204" cy="1792450"/>
      </dsp:txXfrm>
    </dsp:sp>
    <dsp:sp modelId="{B71A7643-0689-7E43-8999-8AA830C9A83F}">
      <dsp:nvSpPr>
        <dsp:cNvPr id="0" name=""/>
        <dsp:cNvSpPr/>
      </dsp:nvSpPr>
      <dsp:spPr>
        <a:xfrm>
          <a:off x="3212" y="0"/>
          <a:ext cx="4939204" cy="119496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884" tIns="165100" rIns="487884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01</a:t>
          </a:r>
        </a:p>
      </dsp:txBody>
      <dsp:txXfrm>
        <a:off x="3212" y="0"/>
        <a:ext cx="4939204" cy="1194967"/>
      </dsp:txXfrm>
    </dsp:sp>
    <dsp:sp modelId="{BED339E7-AD74-844F-B80D-6D9489A9CA65}">
      <dsp:nvSpPr>
        <dsp:cNvPr id="0" name=""/>
        <dsp:cNvSpPr/>
      </dsp:nvSpPr>
      <dsp:spPr>
        <a:xfrm>
          <a:off x="5337553" y="0"/>
          <a:ext cx="4939204" cy="2987418"/>
        </a:xfrm>
        <a:prstGeom prst="rect">
          <a:avLst/>
        </a:prstGeom>
        <a:solidFill>
          <a:srgbClr val="4372C4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884" tIns="0" rIns="487884" bIns="3302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Engage with readers about your job.</a:t>
          </a:r>
          <a:endParaRPr lang="en-US" sz="3000" kern="1200" spc="0" baseline="0" dirty="0"/>
        </a:p>
      </dsp:txBody>
      <dsp:txXfrm>
        <a:off x="5337553" y="1194967"/>
        <a:ext cx="4939204" cy="1792450"/>
      </dsp:txXfrm>
    </dsp:sp>
    <dsp:sp modelId="{1A8D4BA5-341E-4149-9571-65243DAA0D87}">
      <dsp:nvSpPr>
        <dsp:cNvPr id="0" name=""/>
        <dsp:cNvSpPr/>
      </dsp:nvSpPr>
      <dsp:spPr>
        <a:xfrm>
          <a:off x="5337553" y="0"/>
          <a:ext cx="4939204" cy="119496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884" tIns="165100" rIns="487884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02</a:t>
          </a:r>
        </a:p>
      </dsp:txBody>
      <dsp:txXfrm>
        <a:off x="5337553" y="0"/>
        <a:ext cx="4939204" cy="11949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3D670-D396-AB4F-BA4D-47B82758FD8D}">
      <dsp:nvSpPr>
        <dsp:cNvPr id="0" name=""/>
        <dsp:cNvSpPr/>
      </dsp:nvSpPr>
      <dsp:spPr>
        <a:xfrm>
          <a:off x="3212" y="0"/>
          <a:ext cx="4939204" cy="2987418"/>
        </a:xfrm>
        <a:prstGeom prst="rect">
          <a:avLst/>
        </a:prstGeom>
        <a:solidFill>
          <a:srgbClr val="4372C4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884" tIns="0" rIns="487884" bIns="3302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Execute targeted search strategies.</a:t>
          </a:r>
          <a:endParaRPr lang="en-US" sz="3000" kern="1200" spc="0" baseline="0" dirty="0"/>
        </a:p>
      </dsp:txBody>
      <dsp:txXfrm>
        <a:off x="3212" y="1194967"/>
        <a:ext cx="4939204" cy="1792450"/>
      </dsp:txXfrm>
    </dsp:sp>
    <dsp:sp modelId="{B71A7643-0689-7E43-8999-8AA830C9A83F}">
      <dsp:nvSpPr>
        <dsp:cNvPr id="0" name=""/>
        <dsp:cNvSpPr/>
      </dsp:nvSpPr>
      <dsp:spPr>
        <a:xfrm>
          <a:off x="3212" y="0"/>
          <a:ext cx="4939204" cy="119496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884" tIns="165100" rIns="487884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01</a:t>
          </a:r>
        </a:p>
      </dsp:txBody>
      <dsp:txXfrm>
        <a:off x="3212" y="0"/>
        <a:ext cx="4939204" cy="1194967"/>
      </dsp:txXfrm>
    </dsp:sp>
    <dsp:sp modelId="{BED339E7-AD74-844F-B80D-6D9489A9CA65}">
      <dsp:nvSpPr>
        <dsp:cNvPr id="0" name=""/>
        <dsp:cNvSpPr/>
      </dsp:nvSpPr>
      <dsp:spPr>
        <a:xfrm>
          <a:off x="5337553" y="0"/>
          <a:ext cx="4939204" cy="2987418"/>
        </a:xfrm>
        <a:prstGeom prst="rect">
          <a:avLst/>
        </a:prstGeom>
        <a:solidFill>
          <a:srgbClr val="4372C4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884" tIns="0" rIns="487884" bIns="3302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Generate high-quality candidates for consideration.</a:t>
          </a:r>
          <a:endParaRPr lang="en-US" sz="3000" kern="1200" spc="0" baseline="0" dirty="0"/>
        </a:p>
      </dsp:txBody>
      <dsp:txXfrm>
        <a:off x="5337553" y="1194967"/>
        <a:ext cx="4939204" cy="1792450"/>
      </dsp:txXfrm>
    </dsp:sp>
    <dsp:sp modelId="{1A8D4BA5-341E-4149-9571-65243DAA0D87}">
      <dsp:nvSpPr>
        <dsp:cNvPr id="0" name=""/>
        <dsp:cNvSpPr/>
      </dsp:nvSpPr>
      <dsp:spPr>
        <a:xfrm>
          <a:off x="5337553" y="0"/>
          <a:ext cx="4939204" cy="119496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884" tIns="165100" rIns="487884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02</a:t>
          </a:r>
        </a:p>
      </dsp:txBody>
      <dsp:txXfrm>
        <a:off x="5337553" y="0"/>
        <a:ext cx="4939204" cy="11949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#1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D0D087A8-CB82-274C-87D9-5E130C84740F}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{E41C63AA-30D4-B248-AB54-5D11747FCC4C}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{49576BA2-6BE2-D549-AFE9-05EF5E72D3C9}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BlockProcessNumbered#2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D0D087A8-CB82-274C-87D9-5E130C84740F}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{E41C63AA-30D4-B248-AB54-5D11747FCC4C}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{49576BA2-6BE2-D549-AFE9-05EF5E72D3C9}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LinearBlockProcessNumbered#3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D0D087A8-CB82-274C-87D9-5E130C84740F}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{E41C63AA-30D4-B248-AB54-5D11747FCC4C}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{49576BA2-6BE2-D549-AFE9-05EF5E72D3C9}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474F7A7-8724-2B43-B440-47D451EEC8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823C35-6EDE-E544-BA7E-CB25D39EAF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5391A-40F0-FD47-AB12-5C6BBCA46321}" type="datetimeFigureOut">
              <a:rPr lang="en-US" smtClean="0"/>
              <a:t>2/27/18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E1CBF7-3D2F-004E-929A-867017830E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11FBF-0DE8-F840-BB36-7691D93C98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E2C42-CCA7-644A-B550-B40B6D4A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94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6E8E9-ED6E-994A-BA46-7B019F9AF94B}" type="datetimeFigureOut">
              <a:rPr lang="en-US" smtClean="0"/>
              <a:t>2/27/18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CEB6C-D069-EB4C-8D33-1BB3EB6B0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37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E9574-0CCE-8740-92EA-61787C127F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20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45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32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41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64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E9574-0CCE-8740-92EA-61787C127F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18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91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51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05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44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94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643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579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43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859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869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945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E9574-0CCE-8740-92EA-61787C127F7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512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661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863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701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5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057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081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00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89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E9574-0CCE-8740-92EA-61787C127F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44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26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04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55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EB6C-D069-EB4C-8D33-1BB3EB6B08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1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9965-1D55-A245-AB20-E9A46201186F}" type="datetimeFigureOut">
              <a:rPr lang="en-US" smtClean="0"/>
              <a:t>2/27/18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8AE4-8CC3-2D44-97E3-1C76D86F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3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9965-1D55-A245-AB20-E9A46201186F}" type="datetimeFigureOut">
              <a:rPr lang="en-US" smtClean="0"/>
              <a:t>2/27/18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8AE4-8CC3-2D44-97E3-1C76D86F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11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9965-1D55-A245-AB20-E9A46201186F}" type="datetimeFigureOut">
              <a:rPr lang="en-US" smtClean="0"/>
              <a:t>2/27/18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8AE4-8CC3-2D44-97E3-1C76D86F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8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9965-1D55-A245-AB20-E9A46201186F}" type="datetimeFigureOut">
              <a:rPr lang="en-US" smtClean="0"/>
              <a:t>2/27/18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8AE4-8CC3-2D44-97E3-1C76D86F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9965-1D55-A245-AB20-E9A46201186F}" type="datetimeFigureOut">
              <a:rPr lang="en-US" smtClean="0"/>
              <a:t>2/27/18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8AE4-8CC3-2D44-97E3-1C76D86F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5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9965-1D55-A245-AB20-E9A46201186F}" type="datetimeFigureOut">
              <a:rPr lang="en-US" smtClean="0"/>
              <a:t>2/27/18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8AE4-8CC3-2D44-97E3-1C76D86F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07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9965-1D55-A245-AB20-E9A46201186F}" type="datetimeFigureOut">
              <a:rPr lang="en-US" smtClean="0"/>
              <a:t>2/27/18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8AE4-8CC3-2D44-97E3-1C76D86F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4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9965-1D55-A245-AB20-E9A46201186F}" type="datetimeFigureOut">
              <a:rPr lang="en-US" smtClean="0"/>
              <a:t>2/27/18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8AE4-8CC3-2D44-97E3-1C76D86F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4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9965-1D55-A245-AB20-E9A46201186F}" type="datetimeFigureOut">
              <a:rPr lang="en-US" smtClean="0"/>
              <a:t>2/27/18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8AE4-8CC3-2D44-97E3-1C76D86F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11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9965-1D55-A245-AB20-E9A46201186F}" type="datetimeFigureOut">
              <a:rPr lang="en-US" smtClean="0"/>
              <a:t>2/27/18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8AE4-8CC3-2D44-97E3-1C76D86F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4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9965-1D55-A245-AB20-E9A46201186F}" type="datetimeFigureOut">
              <a:rPr lang="en-US" smtClean="0"/>
              <a:t>2/27/18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8AE4-8CC3-2D44-97E3-1C76D86F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78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89965-1D55-A245-AB20-E9A46201186F}" type="datetimeFigureOut">
              <a:rPr lang="en-US" smtClean="0"/>
              <a:t>2/27/18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88AE4-8CC3-2D44-97E3-1C76D86F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tif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12.tiff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11" Type="http://schemas.openxmlformats.org/officeDocument/2006/relationships/image" Target="../media/image39.tiff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47.tiff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tiff"/><Relationship Id="rId4" Type="http://schemas.openxmlformats.org/officeDocument/2006/relationships/image" Target="../media/image48.tiff"/><Relationship Id="rId9" Type="http://schemas.openxmlformats.org/officeDocument/2006/relationships/image" Target="../media/image5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5.tiff"/><Relationship Id="rId7" Type="http://schemas.openxmlformats.org/officeDocument/2006/relationships/image" Target="../media/image5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6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66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tiff"/><Relationship Id="rId5" Type="http://schemas.openxmlformats.org/officeDocument/2006/relationships/image" Target="../media/image94.tiff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96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7" Type="http://schemas.microsoft.com/office/2007/relationships/hdphoto" Target="../media/hdphoto4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tiff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tiff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9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31.jpg"/><Relationship Id="rId4" Type="http://schemas.openxmlformats.org/officeDocument/2006/relationships/image" Target="../media/image5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1478" t="9091" r="20856" b="-1"/>
          <a:stretch/>
        </p:blipFill>
        <p:spPr>
          <a:xfrm>
            <a:off x="4818888" y="10"/>
            <a:ext cx="7373112" cy="685798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3" name="Freeform 8">
            <a:extLst>
              <a:ext uri="{FF2B5EF4-FFF2-40B4-BE49-F238E27FC236}">
                <a16:creationId xmlns:a16="http://schemas.microsoft.com/office/drawing/2014/main" id="{9225B0D8-E56E-4ACC-A464-81F4062765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1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8F5D1B28-3976-4367-807C-CAD629CDD8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2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3840" y="1497461"/>
            <a:ext cx="7833360" cy="38625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6000" b="1" spc="500" dirty="0"/>
              <a:t>CANDIDATE</a:t>
            </a:r>
            <a:br>
              <a:rPr lang="en-US" sz="6000" b="1" spc="500" dirty="0"/>
            </a:br>
            <a:r>
              <a:rPr lang="en-US" sz="6000" b="1" spc="500" dirty="0"/>
              <a:t>PERSONAS</a:t>
            </a:r>
          </a:p>
          <a:p>
            <a:br>
              <a:rPr lang="en-US" sz="2500" b="1" spc="500" dirty="0"/>
            </a:br>
            <a:r>
              <a:rPr lang="en-US" sz="5000" spc="-250" dirty="0"/>
              <a:t>Where Research</a:t>
            </a:r>
            <a:br>
              <a:rPr lang="en-US" sz="5000" spc="-250" dirty="0"/>
            </a:br>
            <a:r>
              <a:rPr lang="en-US" sz="5000" spc="-250" dirty="0"/>
              <a:t>Meets Marketing</a:t>
            </a:r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7052441" y="4585583"/>
            <a:ext cx="5139559" cy="2272417"/>
          </a:xfrm>
          <a:prstGeom prst="rect">
            <a:avLst/>
          </a:prstGeom>
          <a:solidFill>
            <a:srgbClr val="4372C4"/>
          </a:solidFill>
          <a:ln w="63500">
            <a:solidFill>
              <a:schemeClr val="tx1">
                <a:alpha val="2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en-US" sz="4000" b="1" spc="200" dirty="0"/>
              <a:t>Susanna Frazier</a:t>
            </a:r>
            <a:br>
              <a:rPr lang="en-US" sz="3500" b="1" spc="100" dirty="0"/>
            </a:br>
            <a:r>
              <a:rPr lang="en-US" sz="3500" spc="100" dirty="0"/>
              <a:t>@</a:t>
            </a:r>
            <a:r>
              <a:rPr lang="en-US" sz="3500" spc="100" dirty="0" err="1"/>
              <a:t>ohsusannamarie</a:t>
            </a:r>
            <a:endParaRPr lang="en-US" sz="3500" spc="100" dirty="0"/>
          </a:p>
          <a:p>
            <a:pPr algn="ctr">
              <a:spcBef>
                <a:spcPts val="250"/>
              </a:spcBef>
              <a:spcAft>
                <a:spcPts val="250"/>
              </a:spcAft>
            </a:pPr>
            <a:r>
              <a:rPr lang="en-US" sz="3000" dirty="0">
                <a:solidFill>
                  <a:schemeClr val="bg1"/>
                </a:solidFill>
              </a:rPr>
              <a:t>Head of Strategic Sourcing</a:t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Universal Music Group</a:t>
            </a:r>
          </a:p>
        </p:txBody>
      </p:sp>
    </p:spTree>
    <p:extLst>
      <p:ext uri="{BB962C8B-B14F-4D97-AF65-F5344CB8AC3E}">
        <p14:creationId xmlns:p14="http://schemas.microsoft.com/office/powerpoint/2010/main" val="2507772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382F20-1E8F-0A4F-B86B-3A89B4523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63" y="510332"/>
            <a:ext cx="2898058" cy="685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A0272-FE1F-6B40-87B7-E2BF16D9BF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0" t="2149" r="2218" b="78738"/>
          <a:stretch/>
        </p:blipFill>
        <p:spPr>
          <a:xfrm>
            <a:off x="493984" y="1465951"/>
            <a:ext cx="5486400" cy="13932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223059-1EEA-F147-8175-9347EAFCF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0" t="54160" r="2218" b="30326"/>
          <a:stretch/>
        </p:blipFill>
        <p:spPr>
          <a:xfrm>
            <a:off x="493984" y="3008880"/>
            <a:ext cx="5486400" cy="11308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948BF7-7451-C24F-81CF-F0C03A845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227" y="510332"/>
            <a:ext cx="3894364" cy="685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4DEC5F-D7E5-9140-B1BD-5DF83C6A9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409" y="1465951"/>
            <a:ext cx="4572000" cy="15773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337649-11AB-2B4B-A347-9E0C3535C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8608" y="3192965"/>
            <a:ext cx="2879602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5196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D2D488-AC7F-D047-B2B1-E9E5095AC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624" y="365125"/>
            <a:ext cx="2242751" cy="685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DFDEA6-D302-ED44-975C-3EFE24C262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919" b="2497"/>
          <a:stretch/>
        </p:blipFill>
        <p:spPr>
          <a:xfrm>
            <a:off x="4038599" y="1825625"/>
            <a:ext cx="4114800" cy="43586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74FF3B-2BFE-E04E-A8AE-512A56FAD3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42" t="66465" r="59132" b="4364"/>
          <a:stretch/>
        </p:blipFill>
        <p:spPr>
          <a:xfrm>
            <a:off x="141587" y="3433439"/>
            <a:ext cx="3657600" cy="31350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A34DA7-3A9D-CD43-BE89-385640A63F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5" t="22334" r="64962" b="50510"/>
          <a:stretch/>
        </p:blipFill>
        <p:spPr>
          <a:xfrm>
            <a:off x="141587" y="365125"/>
            <a:ext cx="3657600" cy="29072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863D1C-C30F-114D-A1B7-0C9D31D49A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269" t="13341" r="2301" b="57302"/>
          <a:stretch/>
        </p:blipFill>
        <p:spPr>
          <a:xfrm>
            <a:off x="8392811" y="1050925"/>
            <a:ext cx="3657600" cy="31547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E669F5-014F-5E44-94B7-17601B63A2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37" t="58787" r="4733" b="34716"/>
          <a:stretch/>
        </p:blipFill>
        <p:spPr>
          <a:xfrm>
            <a:off x="8392811" y="4337063"/>
            <a:ext cx="3657600" cy="6980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5910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EDB9CB48-60C2-9547-8F45-FA919612D5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571"/>
          <a:stretch/>
        </p:blipFill>
        <p:spPr>
          <a:xfrm>
            <a:off x="4327422" y="1918147"/>
            <a:ext cx="3886200" cy="9195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31621CB-7C83-6C4C-9526-0D73EBEE4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0209" y="319853"/>
            <a:ext cx="1828800" cy="18646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BA6321A-AEDA-8046-9247-9B0D99B6D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934" y="189865"/>
            <a:ext cx="1828800" cy="55396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E6E30AE-94FA-2842-ACE6-EE3942AC86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389" y="5813193"/>
            <a:ext cx="1828800" cy="8329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C118C9F-A181-0444-A409-B59B6EB476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5518" y="4075681"/>
            <a:ext cx="1828800" cy="106830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9222CCF-C23B-A44C-BB81-1C76863F61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5518" y="2347582"/>
            <a:ext cx="1828800" cy="15650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3498046-5DF7-4349-A726-E5F7A3715C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7202" y="5307059"/>
            <a:ext cx="1828800" cy="12131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412FBB2-EA18-9F45-871D-9E3F21E9009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7294"/>
          <a:stretch/>
        </p:blipFill>
        <p:spPr>
          <a:xfrm>
            <a:off x="103908" y="3640355"/>
            <a:ext cx="4114800" cy="6828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4AA4A91-7FB4-044C-AA9B-B609D881AAB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" r="25429" b="56801"/>
          <a:stretch/>
        </p:blipFill>
        <p:spPr>
          <a:xfrm>
            <a:off x="103908" y="4532638"/>
            <a:ext cx="2727502" cy="21134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7E3A9CEB-6533-0248-AF0E-CB1B0E6FC7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2576" y="4938842"/>
            <a:ext cx="5257800" cy="15813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2D6A644-2729-A444-A51E-50B6CA593B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908" y="184584"/>
            <a:ext cx="4114800" cy="33970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F28651B-B82C-AB40-8E8A-E73A19486F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549"/>
          <a:stretch/>
        </p:blipFill>
        <p:spPr>
          <a:xfrm>
            <a:off x="4327422" y="2911261"/>
            <a:ext cx="3886200" cy="18925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B0221DF7-7914-F444-AF07-5EBA72108F72}"/>
              </a:ext>
            </a:extLst>
          </p:cNvPr>
          <p:cNvGrpSpPr/>
          <p:nvPr/>
        </p:nvGrpSpPr>
        <p:grpSpPr>
          <a:xfrm>
            <a:off x="4327422" y="640087"/>
            <a:ext cx="3886200" cy="1143000"/>
            <a:chOff x="3233765" y="-148720"/>
            <a:chExt cx="4482755" cy="1143000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718CB5CF-5C72-114E-8FDE-F2D4123D5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-1" r="36071"/>
            <a:stretch/>
          </p:blipFill>
          <p:spPr>
            <a:xfrm>
              <a:off x="3233765" y="-148720"/>
              <a:ext cx="4482755" cy="1143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44FA57E5-0F25-214B-925B-F84D453FC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27647" t="22687" r="22071" b="7414"/>
            <a:stretch/>
          </p:blipFill>
          <p:spPr>
            <a:xfrm>
              <a:off x="4190780" y="110584"/>
              <a:ext cx="3525740" cy="798957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C8BF91A5-1C99-FD43-B577-75184475F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55466" r="28440"/>
            <a:stretch/>
          </p:blipFill>
          <p:spPr>
            <a:xfrm>
              <a:off x="5548375" y="-148720"/>
              <a:ext cx="1128466" cy="114300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3B38C63D-3E22-0347-BC5E-0C908EEE75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83771" r="1402"/>
            <a:stretch/>
          </p:blipFill>
          <p:spPr>
            <a:xfrm>
              <a:off x="6594177" y="-148720"/>
              <a:ext cx="1039679" cy="114300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DEB69ECF-69AB-7C40-A8C3-80FC15D9B6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9612" y="184584"/>
            <a:ext cx="1837946" cy="685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2710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D87A0E38-E111-5949-BF77-367FD885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Company</a:t>
            </a:r>
            <a:br>
              <a:rPr lang="en-US" sz="5000" b="1" dirty="0">
                <a:solidFill>
                  <a:srgbClr val="FFFFFF"/>
                </a:solidFill>
              </a:rPr>
            </a:br>
            <a:r>
              <a:rPr lang="en-US" sz="5000" b="1" dirty="0">
                <a:solidFill>
                  <a:srgbClr val="FFFFFF"/>
                </a:solidFill>
              </a:rPr>
              <a:t>Research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458459-2650-CD47-ABA8-A1EA9FC2D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264" y="3064077"/>
            <a:ext cx="2212848" cy="6867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D57AC1-3680-8848-8B06-08AE9B45D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264" y="4354900"/>
            <a:ext cx="1816690" cy="685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19074F-64D2-1544-A06B-F90C14D8B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636" y="1774200"/>
            <a:ext cx="1837946" cy="685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6737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C0BB7DD-A725-8443-8406-52844A0871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8" t="2637" r="2410" b="5224"/>
          <a:stretch/>
        </p:blipFill>
        <p:spPr>
          <a:xfrm>
            <a:off x="3823935" y="2832360"/>
            <a:ext cx="3429000" cy="18705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0BB6B1-565C-BE43-B664-E1F112735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4" y="5332660"/>
            <a:ext cx="4480563" cy="1371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C120B9-F175-7D41-ABDB-0C9FB11D9D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0" t="2916" r="2500" b="6029"/>
          <a:stretch/>
        </p:blipFill>
        <p:spPr>
          <a:xfrm>
            <a:off x="3805327" y="701063"/>
            <a:ext cx="4114800" cy="20444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E264E45-1C80-854A-A456-3DA4ABCAD3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453" y="201340"/>
            <a:ext cx="1837946" cy="685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A808BA2-232F-AA49-9441-275513F857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7" t="27460" r="67328" b="-1320"/>
          <a:stretch/>
        </p:blipFill>
        <p:spPr>
          <a:xfrm>
            <a:off x="6311114" y="5104060"/>
            <a:ext cx="1272118" cy="1600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FE2F701-6D0D-A642-8F3F-F2FDF111FD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672" t="28480" r="20234" b="17330"/>
          <a:stretch/>
        </p:blipFill>
        <p:spPr>
          <a:xfrm>
            <a:off x="4978633" y="5484079"/>
            <a:ext cx="1271016" cy="12201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8141EA-6BD3-564B-A6F3-424FCDE106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413" t="2021" r="32118" b="80677"/>
          <a:stretch/>
        </p:blipFill>
        <p:spPr>
          <a:xfrm>
            <a:off x="4978633" y="5104060"/>
            <a:ext cx="1271016" cy="3415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92F8CDB-EA45-EE4A-8F70-15814A17CF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908" y="3321917"/>
            <a:ext cx="2971800" cy="18796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4925C708-61C3-DD41-B70D-75ED111A8FCD}"/>
              </a:ext>
            </a:extLst>
          </p:cNvPr>
          <p:cNvGrpSpPr>
            <a:grpSpLocks noChangeAspect="1"/>
          </p:cNvGrpSpPr>
          <p:nvPr/>
        </p:nvGrpSpPr>
        <p:grpSpPr>
          <a:xfrm>
            <a:off x="81143" y="201340"/>
            <a:ext cx="3657600" cy="3054972"/>
            <a:chOff x="193961" y="228628"/>
            <a:chExt cx="3856027" cy="320772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7EA20E2-7DCA-0548-ABFB-127D7B0571C5}"/>
                </a:ext>
              </a:extLst>
            </p:cNvPr>
            <p:cNvSpPr/>
            <p:nvPr/>
          </p:nvSpPr>
          <p:spPr>
            <a:xfrm>
              <a:off x="193961" y="228628"/>
              <a:ext cx="3856027" cy="32077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EF8EC07-3818-5242-99DA-B4B6FC90F581}"/>
                </a:ext>
              </a:extLst>
            </p:cNvPr>
            <p:cNvPicPr>
              <a:picLocks/>
            </p:cNvPicPr>
            <p:nvPr/>
          </p:nvPicPr>
          <p:blipFill rotWithShape="1">
            <a:blip r:embed="rId9"/>
            <a:srcRect l="2707" t="1774" r="8764" b="93130"/>
            <a:stretch/>
          </p:blipFill>
          <p:spPr>
            <a:xfrm>
              <a:off x="239677" y="271241"/>
              <a:ext cx="3751432" cy="215365"/>
            </a:xfrm>
            <a:prstGeom prst="rect">
              <a:avLst/>
            </a:prstGeom>
            <a:ln w="12700">
              <a:noFill/>
            </a:ln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5F6A3B1-17B9-7E4D-8999-6353E9855E07}"/>
                </a:ext>
              </a:extLst>
            </p:cNvPr>
            <p:cNvGrpSpPr/>
            <p:nvPr/>
          </p:nvGrpSpPr>
          <p:grpSpPr>
            <a:xfrm>
              <a:off x="243695" y="528590"/>
              <a:ext cx="1828800" cy="1371600"/>
              <a:chOff x="245492" y="561941"/>
              <a:chExt cx="1828800" cy="1360971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9B74750A-B998-BB41-996B-26D1C5E82D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5747" t="8727" r="55834" b="63300"/>
              <a:stretch/>
            </p:blipFill>
            <p:spPr>
              <a:xfrm>
                <a:off x="245492" y="561941"/>
                <a:ext cx="1828800" cy="1360971"/>
              </a:xfrm>
              <a:prstGeom prst="rect">
                <a:avLst/>
              </a:prstGeom>
              <a:ln w="12700">
                <a:noFill/>
              </a:ln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4D7DB1F2-1700-9E47-BBD5-CF6E5F32FF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5747" t="15898" r="55834" b="59993"/>
              <a:stretch/>
            </p:blipFill>
            <p:spPr>
              <a:xfrm>
                <a:off x="245492" y="649381"/>
                <a:ext cx="1828800" cy="1273531"/>
              </a:xfrm>
              <a:prstGeom prst="rect">
                <a:avLst/>
              </a:prstGeom>
              <a:ln w="12700">
                <a:noFill/>
              </a:ln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1FF1E03E-C6F5-324F-8969-8419DE344C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5747" t="8727" r="83829" b="85573"/>
              <a:stretch/>
            </p:blipFill>
            <p:spPr>
              <a:xfrm>
                <a:off x="245492" y="561941"/>
                <a:ext cx="496188" cy="301084"/>
              </a:xfrm>
              <a:prstGeom prst="rect">
                <a:avLst/>
              </a:prstGeom>
              <a:ln w="12700">
                <a:noFill/>
              </a:ln>
            </p:spPr>
          </p:pic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4642137-4C9D-AC41-B814-E3E34C811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783" t="43946" r="55387" b="25865"/>
            <a:stretch/>
          </p:blipFill>
          <p:spPr>
            <a:xfrm>
              <a:off x="243695" y="1964884"/>
              <a:ext cx="1828800" cy="1464722"/>
            </a:xfrm>
            <a:prstGeom prst="rect">
              <a:avLst/>
            </a:prstGeom>
            <a:ln w="12700">
              <a:noFill/>
            </a:ln>
          </p:spPr>
        </p:pic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A357B0C-F07D-8048-9194-5A71BF0519E5}"/>
                </a:ext>
              </a:extLst>
            </p:cNvPr>
            <p:cNvGrpSpPr/>
            <p:nvPr/>
          </p:nvGrpSpPr>
          <p:grpSpPr>
            <a:xfrm>
              <a:off x="2162309" y="1482273"/>
              <a:ext cx="1828800" cy="1934399"/>
              <a:chOff x="244871" y="2967047"/>
              <a:chExt cx="1828800" cy="1934399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31171335-5B94-5C4F-B44D-652355D8CA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50967" t="44099" r="6968" b="15807"/>
              <a:stretch/>
            </p:blipFill>
            <p:spPr>
              <a:xfrm>
                <a:off x="244871" y="2967047"/>
                <a:ext cx="1828800" cy="1934399"/>
              </a:xfrm>
              <a:prstGeom prst="rect">
                <a:avLst/>
              </a:prstGeom>
              <a:ln w="12700">
                <a:noFill/>
              </a:ln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14E396E8-1187-2C46-9D07-A4F0F11830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76236" t="44099" r="3181" b="21056"/>
              <a:stretch/>
            </p:blipFill>
            <p:spPr>
              <a:xfrm>
                <a:off x="1178831" y="2967047"/>
                <a:ext cx="894840" cy="1681153"/>
              </a:xfrm>
              <a:prstGeom prst="rect">
                <a:avLst/>
              </a:prstGeom>
              <a:ln w="12700">
                <a:noFill/>
              </a:ln>
            </p:spPr>
          </p:pic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DA61CAA-9517-094F-8DCD-C61CB35C94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62309" y="528590"/>
              <a:ext cx="1600200" cy="884086"/>
              <a:chOff x="2147119" y="508995"/>
              <a:chExt cx="1537294" cy="849331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5E184D02-57B1-7A4D-9303-AFB872BF59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52643" t="8802" r="10536" b="72867"/>
              <a:stretch/>
            </p:blipFill>
            <p:spPr>
              <a:xfrm>
                <a:off x="2147119" y="508995"/>
                <a:ext cx="1537294" cy="849331"/>
              </a:xfrm>
              <a:prstGeom prst="rect">
                <a:avLst/>
              </a:prstGeom>
              <a:ln w="12700">
                <a:noFill/>
              </a:ln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05F4D09C-CCE1-984E-A791-E4D616FB6E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56778" t="15352" r="6400" b="70696"/>
              <a:stretch/>
            </p:blipFill>
            <p:spPr>
              <a:xfrm>
                <a:off x="2147119" y="711953"/>
                <a:ext cx="1537294" cy="646373"/>
              </a:xfrm>
              <a:prstGeom prst="rect">
                <a:avLst/>
              </a:prstGeom>
              <a:ln w="12700">
                <a:noFill/>
              </a:ln>
            </p:spPr>
          </p:pic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FD13E1E-3609-BC4E-9EEC-9179ED76C7D7}"/>
              </a:ext>
            </a:extLst>
          </p:cNvPr>
          <p:cNvGrpSpPr/>
          <p:nvPr/>
        </p:nvGrpSpPr>
        <p:grpSpPr>
          <a:xfrm>
            <a:off x="7981199" y="241924"/>
            <a:ext cx="4114800" cy="4163677"/>
            <a:chOff x="8164787" y="201339"/>
            <a:chExt cx="4114800" cy="416367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FED7DDB-6BD0-E144-B2A8-2B3DE3FD92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078" t="2299" r="5903" b="92805"/>
            <a:stretch/>
          </p:blipFill>
          <p:spPr>
            <a:xfrm>
              <a:off x="8164787" y="201339"/>
              <a:ext cx="4114800" cy="22404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A68A7AE-C46E-FA4A-9377-0A69ABD0D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667" t="9436" r="5315" b="4067"/>
            <a:stretch/>
          </p:blipFill>
          <p:spPr>
            <a:xfrm>
              <a:off x="8164787" y="407309"/>
              <a:ext cx="4114800" cy="395770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1CDD4150-86C3-4A4E-B1E4-2B0202759B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1707" y="3976067"/>
            <a:ext cx="4572000" cy="10592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5438C0B-8BFC-5040-B29B-0E9599686B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00158" y="4881223"/>
            <a:ext cx="2971800" cy="18230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7344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7FD8B3-41E2-5146-A639-979611589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720" y="1897092"/>
            <a:ext cx="2916936" cy="33677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48872C-0112-574D-A1C8-EB37BEC907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770"/>
          <a:stretch/>
        </p:blipFill>
        <p:spPr>
          <a:xfrm>
            <a:off x="9093720" y="482274"/>
            <a:ext cx="2916936" cy="13157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9668B0-006B-F848-BE99-E3D76F02D5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054" b="92066"/>
          <a:stretch/>
        </p:blipFill>
        <p:spPr>
          <a:xfrm>
            <a:off x="181711" y="198261"/>
            <a:ext cx="3441684" cy="3482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94DD6D-05EF-0B4C-9501-5169DE502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0568" y="600077"/>
            <a:ext cx="5029200" cy="298088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117ED9B-DBE0-2F48-B7B2-711539166CD9}"/>
              </a:ext>
            </a:extLst>
          </p:cNvPr>
          <p:cNvGrpSpPr/>
          <p:nvPr/>
        </p:nvGrpSpPr>
        <p:grpSpPr>
          <a:xfrm>
            <a:off x="181711" y="2955855"/>
            <a:ext cx="3441684" cy="1484444"/>
            <a:chOff x="196102" y="2799465"/>
            <a:chExt cx="3489108" cy="148444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1D28DD7-1373-3A4F-B035-FBA098711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6179" r="24723"/>
            <a:stretch/>
          </p:blipFill>
          <p:spPr>
            <a:xfrm>
              <a:off x="196102" y="2799465"/>
              <a:ext cx="3441684" cy="148444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32CF666-2028-724E-904D-E138A7D5C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593" t="66179" r="6054"/>
            <a:stretch/>
          </p:blipFill>
          <p:spPr>
            <a:xfrm>
              <a:off x="1748833" y="2799465"/>
              <a:ext cx="1936377" cy="148444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2C40DB-388B-D34F-A65F-4895B447D098}"/>
              </a:ext>
            </a:extLst>
          </p:cNvPr>
          <p:cNvGrpSpPr/>
          <p:nvPr/>
        </p:nvGrpSpPr>
        <p:grpSpPr>
          <a:xfrm>
            <a:off x="181710" y="748699"/>
            <a:ext cx="3441686" cy="2033258"/>
            <a:chOff x="196101" y="670504"/>
            <a:chExt cx="3441686" cy="203325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AB15235-EBC7-3642-BE5B-E95353237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" t="19854" r="24723" b="33821"/>
            <a:stretch/>
          </p:blipFill>
          <p:spPr>
            <a:xfrm>
              <a:off x="196101" y="670504"/>
              <a:ext cx="3441685" cy="203325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C94DB0C-B445-384A-8EAC-6EA6ECAFB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123" t="19854" r="19583" b="33821"/>
            <a:stretch/>
          </p:blipFill>
          <p:spPr>
            <a:xfrm>
              <a:off x="2252740" y="670504"/>
              <a:ext cx="1385047" cy="203325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118B857-5109-ED41-9F56-EC8F70BFF6D8}"/>
              </a:ext>
            </a:extLst>
          </p:cNvPr>
          <p:cNvGrpSpPr/>
          <p:nvPr/>
        </p:nvGrpSpPr>
        <p:grpSpPr>
          <a:xfrm>
            <a:off x="3820568" y="3790860"/>
            <a:ext cx="3274503" cy="1131686"/>
            <a:chOff x="196102" y="5605303"/>
            <a:chExt cx="3140898" cy="113168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2D4B548-496D-C943-BA75-D62A82BF1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0058" r="36291"/>
            <a:stretch/>
          </p:blipFill>
          <p:spPr>
            <a:xfrm>
              <a:off x="196102" y="5605303"/>
              <a:ext cx="2912752" cy="1131686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3435D18-D6F1-C04D-B826-2FCECFC8FC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9730" t="60058" r="18799"/>
            <a:stretch/>
          </p:blipFill>
          <p:spPr>
            <a:xfrm>
              <a:off x="1911349" y="5613265"/>
              <a:ext cx="1425651" cy="1121316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7C75149-1A99-0441-AB2B-D31EC4C7D8DC}"/>
              </a:ext>
            </a:extLst>
          </p:cNvPr>
          <p:cNvGrpSpPr/>
          <p:nvPr/>
        </p:nvGrpSpPr>
        <p:grpSpPr>
          <a:xfrm>
            <a:off x="183211" y="4619783"/>
            <a:ext cx="3441685" cy="1971035"/>
            <a:chOff x="3805891" y="4873043"/>
            <a:chExt cx="3279372" cy="178997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C5D83F2-C364-EC4D-82D6-2953715FBA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8272" b="36825"/>
            <a:stretch/>
          </p:blipFill>
          <p:spPr>
            <a:xfrm>
              <a:off x="3805891" y="4873043"/>
              <a:ext cx="3279372" cy="1789975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EEBDF0C-FDA8-474A-A634-A616EABB7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0482" r="19518" b="36825"/>
            <a:stretch/>
          </p:blipFill>
          <p:spPr>
            <a:xfrm>
              <a:off x="5713661" y="4873043"/>
              <a:ext cx="1371601" cy="1789975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09B2DA-FCCA-CA41-89CF-38AA4CA7DB55}"/>
              </a:ext>
            </a:extLst>
          </p:cNvPr>
          <p:cNvGrpSpPr/>
          <p:nvPr/>
        </p:nvGrpSpPr>
        <p:grpSpPr>
          <a:xfrm>
            <a:off x="3820568" y="5100128"/>
            <a:ext cx="3257738" cy="1490690"/>
            <a:chOff x="7782299" y="5094247"/>
            <a:chExt cx="3257738" cy="14906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1402369-9453-D549-8E7E-5A55B7F42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8746" b="41802"/>
            <a:stretch/>
          </p:blipFill>
          <p:spPr>
            <a:xfrm>
              <a:off x="7782299" y="5094248"/>
              <a:ext cx="3257738" cy="149068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8B88BE-8B56-774C-BB98-C0D429FBC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372" r="19629" b="41802"/>
            <a:stretch/>
          </p:blipFill>
          <p:spPr>
            <a:xfrm>
              <a:off x="9668436" y="5094247"/>
              <a:ext cx="1371600" cy="149068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E131779-493F-B24D-8AFD-A1D2DC6DA2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9598" y="198261"/>
            <a:ext cx="2212848" cy="68674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E8389C1-DE25-1F46-94C6-0609F4A00C12}"/>
              </a:ext>
            </a:extLst>
          </p:cNvPr>
          <p:cNvSpPr/>
          <p:nvPr/>
        </p:nvSpPr>
        <p:spPr>
          <a:xfrm>
            <a:off x="181711" y="734555"/>
            <a:ext cx="3441684" cy="20418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E52CE1-3178-7046-B3AC-03646032A054}"/>
              </a:ext>
            </a:extLst>
          </p:cNvPr>
          <p:cNvSpPr/>
          <p:nvPr/>
        </p:nvSpPr>
        <p:spPr>
          <a:xfrm>
            <a:off x="181711" y="2961440"/>
            <a:ext cx="3441684" cy="14788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4DBB5AD-EC82-0D47-BC58-6AF4FF4CBB8F}"/>
              </a:ext>
            </a:extLst>
          </p:cNvPr>
          <p:cNvSpPr/>
          <p:nvPr/>
        </p:nvSpPr>
        <p:spPr>
          <a:xfrm>
            <a:off x="201525" y="4625368"/>
            <a:ext cx="3441684" cy="19654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442725F-45BD-3C4E-930C-137523A9B1A4}"/>
              </a:ext>
            </a:extLst>
          </p:cNvPr>
          <p:cNvSpPr/>
          <p:nvPr/>
        </p:nvSpPr>
        <p:spPr>
          <a:xfrm>
            <a:off x="3809218" y="3790860"/>
            <a:ext cx="3269087" cy="11292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D74DADB-7376-AF44-81C1-A282024A6EC6}"/>
              </a:ext>
            </a:extLst>
          </p:cNvPr>
          <p:cNvSpPr/>
          <p:nvPr/>
        </p:nvSpPr>
        <p:spPr>
          <a:xfrm>
            <a:off x="3825984" y="5097720"/>
            <a:ext cx="3269087" cy="14930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5D85052-77A1-FB46-A1ED-3461CEF5AC7D}"/>
              </a:ext>
            </a:extLst>
          </p:cNvPr>
          <p:cNvGrpSpPr/>
          <p:nvPr/>
        </p:nvGrpSpPr>
        <p:grpSpPr>
          <a:xfrm>
            <a:off x="7277846" y="5493191"/>
            <a:ext cx="2935249" cy="1097626"/>
            <a:chOff x="7255665" y="5493191"/>
            <a:chExt cx="2935249" cy="109762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A003EC2-4BC5-6C4B-BBFF-76511306B5A7}"/>
                </a:ext>
              </a:extLst>
            </p:cNvPr>
            <p:cNvGrpSpPr/>
            <p:nvPr/>
          </p:nvGrpSpPr>
          <p:grpSpPr>
            <a:xfrm>
              <a:off x="7273978" y="5493191"/>
              <a:ext cx="2916936" cy="1097626"/>
              <a:chOff x="196102" y="4395793"/>
              <a:chExt cx="2912752" cy="1097626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8AF60B1A-DE8C-0342-A2AA-995AB4D743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57148" r="36291"/>
              <a:stretch/>
            </p:blipFill>
            <p:spPr>
              <a:xfrm>
                <a:off x="196102" y="4395793"/>
                <a:ext cx="2912752" cy="109762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246C1B6-8009-5B44-9A99-37DC9F3C08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50123" t="57148" r="23685" b="311"/>
              <a:stretch/>
            </p:blipFill>
            <p:spPr>
              <a:xfrm>
                <a:off x="1911349" y="4403755"/>
                <a:ext cx="1197505" cy="1089664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463D47F-1BA5-5F4E-9537-94C895C5C223}"/>
                </a:ext>
              </a:extLst>
            </p:cNvPr>
            <p:cNvSpPr/>
            <p:nvPr/>
          </p:nvSpPr>
          <p:spPr>
            <a:xfrm>
              <a:off x="7255665" y="5501153"/>
              <a:ext cx="2935249" cy="10896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EA36AF6-7ADE-3C43-8937-8ECCAFB9B8F8}"/>
              </a:ext>
            </a:extLst>
          </p:cNvPr>
          <p:cNvSpPr txBox="1"/>
          <p:nvPr/>
        </p:nvSpPr>
        <p:spPr>
          <a:xfrm>
            <a:off x="8042988" y="74831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43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0E58F2-69DF-174A-8849-DEA7A08DFC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14" b="2583"/>
          <a:stretch/>
        </p:blipFill>
        <p:spPr>
          <a:xfrm>
            <a:off x="5805422" y="1914243"/>
            <a:ext cx="6172200" cy="45921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BB1AD0-5A24-714B-9A73-48BD6D9D48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72" b="20551"/>
          <a:stretch/>
        </p:blipFill>
        <p:spPr>
          <a:xfrm>
            <a:off x="880493" y="542643"/>
            <a:ext cx="4011753" cy="2743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5F4804-5DA1-D445-9803-3F790DEA25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930" t="23571" r="1729" b="14726"/>
          <a:stretch/>
        </p:blipFill>
        <p:spPr>
          <a:xfrm>
            <a:off x="3831546" y="4300298"/>
            <a:ext cx="1828800" cy="20856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84B6A9-5F38-DC46-A40A-7BF4E2E515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588" t="23501" r="37412" b="29726"/>
          <a:stretch/>
        </p:blipFill>
        <p:spPr>
          <a:xfrm>
            <a:off x="2086270" y="4300298"/>
            <a:ext cx="1600200" cy="17595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BB2B4B-9AAB-2149-B1B1-F27751860D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6" t="23500" r="66465" b="11878"/>
          <a:stretch/>
        </p:blipFill>
        <p:spPr>
          <a:xfrm>
            <a:off x="112394" y="4300298"/>
            <a:ext cx="1828800" cy="23897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0B172A-DF74-2D4F-A83A-543D6AD5AD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3" t="1120" r="39649" b="86567"/>
          <a:stretch/>
        </p:blipFill>
        <p:spPr>
          <a:xfrm>
            <a:off x="112393" y="3426106"/>
            <a:ext cx="5547954" cy="7479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AF65C-A327-F447-B406-26C8CE4148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1022" t="91729" r="20584" b="1555"/>
          <a:stretch/>
        </p:blipFill>
        <p:spPr>
          <a:xfrm>
            <a:off x="5805422" y="1356964"/>
            <a:ext cx="6172200" cy="45060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D489DE-60ED-A648-9CF2-017355FCC0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359" y="306805"/>
            <a:ext cx="1816690" cy="685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BF42B2-1620-484D-8F92-6E1862033B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37110" y="2021305"/>
            <a:ext cx="17653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78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18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D87A0E38-E111-5949-BF77-367FD885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Job Title + Company Research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E06434-3DD6-CE41-B6F2-FEF4514FA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3947"/>
          <a:stretch/>
        </p:blipFill>
        <p:spPr>
          <a:xfrm>
            <a:off x="5579285" y="4668486"/>
            <a:ext cx="2403619" cy="685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9C798D-8CCD-8A45-9C84-58C36E6598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" r="3527"/>
          <a:stretch/>
        </p:blipFill>
        <p:spPr>
          <a:xfrm>
            <a:off x="5579285" y="1410102"/>
            <a:ext cx="3194720" cy="685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539433-66C6-5446-BCB6-9D35551D00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5582749" y="3039048"/>
            <a:ext cx="3191256" cy="6862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6636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49CEC92-A115-024E-AFC1-3DD89AA0156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26188" y="1681163"/>
            <a:ext cx="5029200" cy="46053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A2D2B682-A737-A746-B37D-FC6AAEEC2E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20333" y="1374638"/>
            <a:ext cx="5029200" cy="49118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7E6D0B-089B-954B-B7DF-AD1A51994A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3" t="8525" r="2164" b="60247"/>
          <a:stretch/>
        </p:blipFill>
        <p:spPr>
          <a:xfrm>
            <a:off x="5355770" y="3160368"/>
            <a:ext cx="0" cy="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9086B3-FA86-FC42-90A1-D5C31CB620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3947"/>
          <a:stretch/>
        </p:blipFill>
        <p:spPr>
          <a:xfrm>
            <a:off x="8951769" y="931069"/>
            <a:ext cx="2403619" cy="685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C72029-1E04-C74C-BFE0-B2E9AE7093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6188" y="365125"/>
            <a:ext cx="3191256" cy="68629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027C0C-44E8-D54F-AADC-53CC1AFF2A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" r="3527"/>
          <a:stretch/>
        </p:blipFill>
        <p:spPr>
          <a:xfrm>
            <a:off x="839788" y="365125"/>
            <a:ext cx="3194720" cy="685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111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D87A0E38-E111-5949-BF77-367FD885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Drivers of Employee Retention &amp; Attraction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28646C-78DE-5F42-A255-D7DC2331F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284" y="1703976"/>
            <a:ext cx="7139696" cy="35188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8243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BDE7E5-0E72-9440-BDE3-4FD4FB1DC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0000">
            <a:off x="3930366" y="1003258"/>
            <a:ext cx="4331269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66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sz="4900" b="1" dirty="0">
                <a:solidFill>
                  <a:srgbClr val="4372C4"/>
                </a:solidFill>
              </a:rPr>
              <a:t>TOP DRIVERS OF EMPLOYEE RETENTION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Base pay / salary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Career advancement opportunities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Physical work environment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Job security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Ability to manage work-related stress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Relationship with supervisor / manager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Trust / Confidence in senior leadership</a:t>
            </a:r>
          </a:p>
        </p:txBody>
      </p:sp>
    </p:spTree>
    <p:extLst>
      <p:ext uri="{BB962C8B-B14F-4D97-AF65-F5344CB8AC3E}">
        <p14:creationId xmlns:p14="http://schemas.microsoft.com/office/powerpoint/2010/main" val="1685747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sz="4900" b="1" dirty="0">
                <a:solidFill>
                  <a:srgbClr val="4372C4"/>
                </a:solidFill>
              </a:rPr>
              <a:t>TOP DRIVERS OF EMPLOYEE ATTRACTION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Base pay / salary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Job security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Career advancement opportunities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Challenging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Opportunities to learn new skills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Reputation of organization as a great place to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Healthcare and wellness benefits</a:t>
            </a:r>
          </a:p>
        </p:txBody>
      </p:sp>
    </p:spTree>
    <p:extLst>
      <p:ext uri="{BB962C8B-B14F-4D97-AF65-F5344CB8AC3E}">
        <p14:creationId xmlns:p14="http://schemas.microsoft.com/office/powerpoint/2010/main" val="430570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81BC32-FF58-4898-A6B5-7B3D059BCE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614406-135F-4875-9C87-53822CB19AB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21396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47020BD-3785-4628-8C5E-A4011B43EF8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39694"/>
            <a:ext cx="12192000" cy="14630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978640" y="5303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434101"/>
            <a:ext cx="10279971" cy="1362042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MARKET POSITIONING GOALS	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2446516"/>
              </p:ext>
            </p:extLst>
          </p:nvPr>
        </p:nvGraphicFramePr>
        <p:xfrm>
          <a:off x="960120" y="2917149"/>
          <a:ext cx="10279971" cy="2987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06085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18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D87A0E38-E111-5949-BF77-367FD885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Content Optimization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1AAD68-AE38-074D-A937-6555B36EC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285" y="2057400"/>
            <a:ext cx="2985796" cy="914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29325E-50B3-E04A-B139-F1B83F20A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285" y="3649177"/>
            <a:ext cx="3436219" cy="914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7933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50B4BB-D21A-EA4E-93F4-47A461F6657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622851" y="2206782"/>
            <a:ext cx="6302375" cy="4351338"/>
          </a:xfr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D7865E-6B38-F246-B3FD-0A5CB7975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775" y="454024"/>
            <a:ext cx="4457813" cy="23064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EA4FC5-7996-244C-AC0B-1C07E547EF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6606"/>
          <a:stretch/>
        </p:blipFill>
        <p:spPr>
          <a:xfrm>
            <a:off x="791109" y="4126117"/>
            <a:ext cx="2030403" cy="22558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670945-CAEF-DD44-BC7C-7DE8E4C163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19"/>
          <a:stretch/>
        </p:blipFill>
        <p:spPr>
          <a:xfrm>
            <a:off x="309878" y="454024"/>
            <a:ext cx="4359450" cy="34358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969FD2-9E72-CA44-A253-52565A56F8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070" b="578"/>
          <a:stretch/>
        </p:blipFill>
        <p:spPr>
          <a:xfrm>
            <a:off x="3132624" y="3681783"/>
            <a:ext cx="2145917" cy="28763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A87E9A-C0DB-A34A-80A9-66294B9D3D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879" y="806189"/>
            <a:ext cx="2239347" cy="685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6D25B8-7222-A74A-9F35-E0F4BF334A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9649" y="1451543"/>
            <a:ext cx="2577164" cy="685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5772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6E0F8BB-1B2B-174B-9CF4-74BC3424D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25" y="307731"/>
            <a:ext cx="10664250" cy="39976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JOB OPTIMIZATION</a:t>
            </a:r>
          </a:p>
        </p:txBody>
      </p:sp>
    </p:spTree>
    <p:extLst>
      <p:ext uri="{BB962C8B-B14F-4D97-AF65-F5344CB8AC3E}">
        <p14:creationId xmlns:p14="http://schemas.microsoft.com/office/powerpoint/2010/main" val="564626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18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D87A0E38-E111-5949-BF77-367FD885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Job Optimization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8853C-E53E-104E-8AE3-CDE6898C2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008" y="2271322"/>
            <a:ext cx="1870364" cy="685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B5B6C7-8C8D-A849-8183-4728A54B3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008" y="1107685"/>
            <a:ext cx="2173077" cy="685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F7E50-8E34-574D-B98B-19E4EF6D2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009" y="3434959"/>
            <a:ext cx="2601311" cy="685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009FB2-A567-E04D-A8E5-75C54EF9E9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008" y="4598596"/>
            <a:ext cx="2500313" cy="685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7308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93FB59-E2BC-D445-8961-FBC670442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462" t="5636" r="1403" b="44528"/>
          <a:stretch/>
        </p:blipFill>
        <p:spPr>
          <a:xfrm>
            <a:off x="6835515" y="1424066"/>
            <a:ext cx="2230684" cy="34177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A01F45-C2F6-B64F-8020-519D80A80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" t="2567" r="31580" b="10219"/>
          <a:stretch/>
        </p:blipFill>
        <p:spPr>
          <a:xfrm>
            <a:off x="197665" y="1016655"/>
            <a:ext cx="5541280" cy="54885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87B4C-2F72-9D40-866A-FEFF4B721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462" t="5636" r="1403" b="44528"/>
          <a:stretch/>
        </p:blipFill>
        <p:spPr>
          <a:xfrm>
            <a:off x="3947527" y="723780"/>
            <a:ext cx="2230684" cy="34177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649D6A-4D27-A64F-A761-9567D2F3CE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t="2491" r="32673" b="12370"/>
          <a:stretch/>
        </p:blipFill>
        <p:spPr>
          <a:xfrm>
            <a:off x="6413365" y="1024603"/>
            <a:ext cx="5534285" cy="54806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E7D5C6-C415-734A-B1B8-800AA36F3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2" t="5348" r="5888" b="68938"/>
          <a:stretch/>
        </p:blipFill>
        <p:spPr>
          <a:xfrm>
            <a:off x="9957805" y="723780"/>
            <a:ext cx="1989845" cy="17634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80E12B-F191-F949-BC48-8EB978A8E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92" y="195635"/>
            <a:ext cx="2173077" cy="685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972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68FC80B8-6FE0-E74E-B29D-88975433E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241" y="297591"/>
            <a:ext cx="5678424" cy="64006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CD3B137E-61C5-784C-B168-6AF5C9CD15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81" t="2515" r="281" b="1227"/>
          <a:stretch/>
        </p:blipFill>
        <p:spPr>
          <a:xfrm>
            <a:off x="337925" y="2021853"/>
            <a:ext cx="5486400" cy="2952153"/>
          </a:xfrm>
          <a:prstGeom prst="rect">
            <a:avLst/>
          </a:prstGeom>
          <a:ln>
            <a:noFill/>
          </a:ln>
          <a:effectLst>
            <a:glow rad="63500">
              <a:schemeClr val="bg2">
                <a:lumMod val="75000"/>
                <a:alpha val="75000"/>
              </a:schemeClr>
            </a:glow>
            <a:outerShdw blurRad="63500" algn="ctr" rotWithShape="0">
              <a:prstClr val="black">
                <a:alpha val="7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1483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A63674-96B9-F346-A61E-CBE36A5CF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7" y="2647405"/>
            <a:ext cx="4572000" cy="41677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332990-52BB-3641-8A12-44B17C68E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885" y="1577894"/>
            <a:ext cx="7391400" cy="2324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809C20-8316-DE4A-8DA3-A93DF2C0E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334" y="90533"/>
            <a:ext cx="4572000" cy="255552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35AAED4-841D-4C41-AFDD-7B13A057E1C7}"/>
              </a:ext>
            </a:extLst>
          </p:cNvPr>
          <p:cNvGrpSpPr/>
          <p:nvPr/>
        </p:nvGrpSpPr>
        <p:grpSpPr>
          <a:xfrm>
            <a:off x="8444685" y="3964701"/>
            <a:ext cx="3657600" cy="1391802"/>
            <a:chOff x="483676" y="5142630"/>
            <a:chExt cx="3812603" cy="139180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E86C8D6-A435-904E-A8D7-9AAA408E9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09" r="40543"/>
            <a:stretch/>
          </p:blipFill>
          <p:spPr>
            <a:xfrm>
              <a:off x="483676" y="5142630"/>
              <a:ext cx="3812603" cy="13918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ED5CC1-CBC7-7747-9487-69FBC3B202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071" t="19252" r="16986" b="7086"/>
            <a:stretch/>
          </p:blipFill>
          <p:spPr>
            <a:xfrm>
              <a:off x="1410293" y="5397333"/>
              <a:ext cx="2812709" cy="102523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2237DB2-6DB6-4142-8991-4F7EB7A4CF49}"/>
              </a:ext>
            </a:extLst>
          </p:cNvPr>
          <p:cNvSpPr txBox="1"/>
          <p:nvPr/>
        </p:nvSpPr>
        <p:spPr>
          <a:xfrm>
            <a:off x="2882685" y="76871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C9B93FC-236B-7940-81B1-26C3B8EB9728}"/>
              </a:ext>
            </a:extLst>
          </p:cNvPr>
          <p:cNvGrpSpPr/>
          <p:nvPr/>
        </p:nvGrpSpPr>
        <p:grpSpPr>
          <a:xfrm>
            <a:off x="8444685" y="5443848"/>
            <a:ext cx="3657600" cy="1371353"/>
            <a:chOff x="4819283" y="5001984"/>
            <a:chExt cx="3657600" cy="137135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0204CB6-BF4B-554C-A3A3-D1A0783C36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40238" b="36460"/>
            <a:stretch/>
          </p:blipFill>
          <p:spPr>
            <a:xfrm>
              <a:off x="4819283" y="5001984"/>
              <a:ext cx="3657600" cy="13713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2539498-BC14-7741-90F9-87BF36D1B8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0635" t="14708" r="18997" b="41518"/>
            <a:stretch/>
          </p:blipFill>
          <p:spPr>
            <a:xfrm>
              <a:off x="5935975" y="5315196"/>
              <a:ext cx="2470610" cy="952438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5B12DF1-08AA-4A4D-A3D0-47FD11745D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8385"/>
          <a:stretch/>
        </p:blipFill>
        <p:spPr>
          <a:xfrm>
            <a:off x="4826157" y="4731303"/>
            <a:ext cx="3442658" cy="19507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465E6D9-9279-D748-BFE7-50B569D9D7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1446"/>
          <a:stretch/>
        </p:blipFill>
        <p:spPr>
          <a:xfrm>
            <a:off x="4451332" y="3182633"/>
            <a:ext cx="3065956" cy="143872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E014570-7C78-8245-8D7C-3C7CB65DA25A}"/>
              </a:ext>
            </a:extLst>
          </p:cNvPr>
          <p:cNvGrpSpPr/>
          <p:nvPr/>
        </p:nvGrpSpPr>
        <p:grpSpPr>
          <a:xfrm>
            <a:off x="782713" y="90533"/>
            <a:ext cx="3000305" cy="2449689"/>
            <a:chOff x="797468" y="19131"/>
            <a:chExt cx="3000305" cy="244968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6358BF9-F658-1242-AC35-E82B319CB4D8}"/>
                </a:ext>
              </a:extLst>
            </p:cNvPr>
            <p:cNvGrpSpPr/>
            <p:nvPr/>
          </p:nvGrpSpPr>
          <p:grpSpPr>
            <a:xfrm>
              <a:off x="797468" y="19131"/>
              <a:ext cx="3000305" cy="2449689"/>
              <a:chOff x="265221" y="655855"/>
              <a:chExt cx="3517798" cy="280452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7E1FEF24-C766-AD48-8602-AA01880B9D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-616" b="48690"/>
              <a:stretch/>
            </p:blipFill>
            <p:spPr>
              <a:xfrm>
                <a:off x="265221" y="655855"/>
                <a:ext cx="3517797" cy="266078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CCA6107-55FA-9247-8A5D-4EA08B743A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12034" b="40031"/>
              <a:stretch/>
            </p:blipFill>
            <p:spPr>
              <a:xfrm>
                <a:off x="265222" y="1004046"/>
                <a:ext cx="3517797" cy="2456329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1269334-010C-3E49-B743-9CBCE7FA70EA}"/>
                </a:ext>
              </a:extLst>
            </p:cNvPr>
            <p:cNvSpPr/>
            <p:nvPr/>
          </p:nvSpPr>
          <p:spPr>
            <a:xfrm>
              <a:off x="797468" y="19131"/>
              <a:ext cx="3000304" cy="24496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61CD74B7-65DF-A642-B772-3F60461F07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102" y="392108"/>
            <a:ext cx="1870364" cy="685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6516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A06CD6-90CA-4C45-856C-6771339E1E2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21601D-2758-4B15-A31C-FDA184C51B3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A944C-2326-4F42-8B4E-FBCBBC99AD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6029" y="963508"/>
            <a:ext cx="6572673" cy="93252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000" b="1" dirty="0">
                <a:solidFill>
                  <a:srgbClr val="4372C4"/>
                </a:solidFill>
              </a:rPr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8764E0-3396-4E4A-9D0A-E3170A033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6029" y="2057399"/>
            <a:ext cx="6572673" cy="4128247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Aft>
                <a:spcPts val="1000"/>
              </a:spcAft>
              <a:buFont typeface="Arial" charset="0"/>
              <a:buChar char="•"/>
            </a:pPr>
            <a:r>
              <a:rPr lang="en-US" sz="3000" spc="-100" dirty="0"/>
              <a:t> Introduction to Candidate Personas</a:t>
            </a:r>
          </a:p>
          <a:p>
            <a:pPr lvl="0">
              <a:lnSpc>
                <a:spcPct val="100000"/>
              </a:lnSpc>
              <a:spcAft>
                <a:spcPts val="1000"/>
              </a:spcAft>
              <a:buFont typeface="Arial" charset="0"/>
              <a:buChar char="•"/>
            </a:pPr>
            <a:r>
              <a:rPr lang="en-US" sz="3000" spc="-100" dirty="0"/>
              <a:t> Market Research: </a:t>
            </a:r>
            <a:br>
              <a:rPr lang="en-US" sz="3000" spc="-100" dirty="0"/>
            </a:br>
            <a:r>
              <a:rPr lang="en-US" sz="3000" spc="-100" dirty="0"/>
              <a:t> How to Understand Your Target Audience</a:t>
            </a:r>
          </a:p>
          <a:p>
            <a:pPr lvl="0">
              <a:lnSpc>
                <a:spcPct val="100000"/>
              </a:lnSpc>
              <a:spcAft>
                <a:spcPts val="1000"/>
              </a:spcAft>
              <a:buFont typeface="Arial" charset="0"/>
              <a:buChar char="•"/>
            </a:pPr>
            <a:r>
              <a:rPr lang="en-US" sz="3000" spc="-100" dirty="0"/>
              <a:t> Market Positioning: </a:t>
            </a:r>
            <a:br>
              <a:rPr lang="en-US" sz="3000" spc="-100" dirty="0"/>
            </a:br>
            <a:r>
              <a:rPr lang="en-US" sz="3000" spc="-100" dirty="0"/>
              <a:t> How to Seduce Your Target Talent</a:t>
            </a:r>
          </a:p>
          <a:p>
            <a:pPr lvl="0">
              <a:lnSpc>
                <a:spcPct val="100000"/>
              </a:lnSpc>
              <a:spcAft>
                <a:spcPts val="1000"/>
              </a:spcAft>
              <a:buFont typeface="Arial" charset="0"/>
              <a:buChar char="•"/>
            </a:pPr>
            <a:r>
              <a:rPr lang="en-US" sz="3000" spc="-100" dirty="0"/>
              <a:t> Direct Sourcing: </a:t>
            </a:r>
            <a:br>
              <a:rPr lang="en-US" sz="3000" spc="-100" dirty="0"/>
            </a:br>
            <a:r>
              <a:rPr lang="en-US" sz="3000" spc="-100" dirty="0"/>
              <a:t> How to Execute Your Targeted Strategies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A0E3110D-EB6C-B84D-B9B0-71ADE07846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0" r="20805"/>
          <a:stretch/>
        </p:blipFill>
        <p:spPr>
          <a:xfrm>
            <a:off x="321563" y="320040"/>
            <a:ext cx="3816507" cy="622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49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18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D87A0E38-E111-5949-BF77-367FD885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Outreach Optimization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E30312-C086-9644-8D17-05B1F6CC2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51" y="3630697"/>
            <a:ext cx="2500993" cy="685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F73F89-4B34-AD48-95A5-EF569CB09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551" y="4975395"/>
            <a:ext cx="1936939" cy="685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CDC36D-FCC5-4B44-A5D4-6BAC46CFC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51" y="941302"/>
            <a:ext cx="1853873" cy="685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0C6D74-D6F1-174A-96F0-1FDD321A27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52" y="2286000"/>
            <a:ext cx="2349374" cy="685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6341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73958E-C29D-7B43-9058-7C1EE9A44F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902" r="1082" b="6687"/>
          <a:stretch/>
        </p:blipFill>
        <p:spPr>
          <a:xfrm>
            <a:off x="629804" y="5046960"/>
            <a:ext cx="7378075" cy="16511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61B575-CC47-CA4E-A26E-B31612E0E7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7" r="7655" b="40226"/>
          <a:stretch/>
        </p:blipFill>
        <p:spPr>
          <a:xfrm>
            <a:off x="629804" y="3787427"/>
            <a:ext cx="7378075" cy="11766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7B2F4-B443-874B-A02F-D86E285F3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338" y="1806691"/>
            <a:ext cx="3409520" cy="17933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40115C-CB00-1542-9257-596240B4A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804" y="120818"/>
            <a:ext cx="7378075" cy="35706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AE64CF-6894-C643-B8A4-7B6B3E0A42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2338" y="3746763"/>
            <a:ext cx="3409520" cy="27218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6EDFEE-CFC2-114F-8C21-1628444A90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2115" y="348020"/>
            <a:ext cx="5309743" cy="13119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20AC6-994B-7040-9641-77A0F75517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63" y="348020"/>
            <a:ext cx="1853873" cy="685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7758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F5C317-0E11-C540-BE6B-3B976E544B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66" t="19973" b="12908"/>
          <a:stretch/>
        </p:blipFill>
        <p:spPr>
          <a:xfrm>
            <a:off x="8138834" y="3949162"/>
            <a:ext cx="2872675" cy="28140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8A02C50F-AC53-E548-BB3E-3A2BD042EE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3" b="57025"/>
          <a:stretch/>
        </p:blipFill>
        <p:spPr>
          <a:xfrm>
            <a:off x="212015" y="296346"/>
            <a:ext cx="6866729" cy="20920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0060FC-EFCF-4546-A0CA-50936908DB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965" t="6012" r="30936" b="6063"/>
          <a:stretch/>
        </p:blipFill>
        <p:spPr>
          <a:xfrm>
            <a:off x="3103554" y="1710722"/>
            <a:ext cx="3291498" cy="27706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D82E61-04E7-F44F-969E-F0127C9ED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01" t="1238" r="35331" b="525"/>
          <a:stretch/>
        </p:blipFill>
        <p:spPr>
          <a:xfrm>
            <a:off x="7161379" y="296344"/>
            <a:ext cx="4827587" cy="35136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3ECCCC8C-29A1-7A40-AF5F-39D517CC9A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7536" r="35887" b="3533"/>
          <a:stretch/>
        </p:blipFill>
        <p:spPr>
          <a:xfrm>
            <a:off x="2467892" y="4643432"/>
            <a:ext cx="4562822" cy="21197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D8EC5C-B4D7-E747-B2C2-A7BF4983B6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40" y="2426704"/>
            <a:ext cx="2193846" cy="43364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DDE9D4-609C-0742-91FC-3E0BF28ACA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97" y="157182"/>
            <a:ext cx="2349374" cy="685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4383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031C9C-9029-F848-9819-E3224FDF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39" y="521641"/>
            <a:ext cx="3196695" cy="59264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1B65F3-C3F9-1348-9977-A3E3F843AD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2" r="2298" b="58436"/>
          <a:stretch/>
        </p:blipFill>
        <p:spPr>
          <a:xfrm>
            <a:off x="7125309" y="4817181"/>
            <a:ext cx="4808483" cy="16309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5C3C6B-99B1-7449-9023-F672FE8B1A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7" r="4113" b="22137"/>
          <a:stretch/>
        </p:blipFill>
        <p:spPr>
          <a:xfrm>
            <a:off x="2891830" y="4817181"/>
            <a:ext cx="4020208" cy="16309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D164B2-5D60-F347-A5B1-517B15D26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1879" y="521641"/>
            <a:ext cx="4508500" cy="4152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2003E7-4CC6-684E-83A9-2CEB508691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314" y="278713"/>
            <a:ext cx="2479431" cy="685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803F28-B13F-BD4F-BB90-85D9139C68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9614" y="278713"/>
            <a:ext cx="1920240" cy="685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8BBE3-51FD-E047-AACC-DF4BBE6A06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95" r="2899" b="14273"/>
          <a:stretch/>
        </p:blipFill>
        <p:spPr>
          <a:xfrm>
            <a:off x="9488077" y="521641"/>
            <a:ext cx="2445715" cy="41529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78088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CD3B137E-61C5-784C-B168-6AF5C9CD1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81" t="2515" r="281" b="1227"/>
          <a:stretch/>
        </p:blipFill>
        <p:spPr>
          <a:xfrm>
            <a:off x="337925" y="2021853"/>
            <a:ext cx="5486400" cy="2952153"/>
          </a:xfrm>
          <a:prstGeom prst="rect">
            <a:avLst/>
          </a:prstGeom>
          <a:ln>
            <a:noFill/>
          </a:ln>
          <a:effectLst>
            <a:glow rad="63500">
              <a:schemeClr val="bg2">
                <a:lumMod val="75000"/>
                <a:alpha val="75000"/>
              </a:schemeClr>
            </a:glow>
            <a:outerShdw blurRad="63500" algn="ctr" rotWithShape="0">
              <a:prstClr val="black">
                <a:alpha val="75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7AFA108-0436-6C4D-8826-75D74D23988B}"/>
              </a:ext>
            </a:extLst>
          </p:cNvPr>
          <p:cNvGrpSpPr/>
          <p:nvPr/>
        </p:nvGrpSpPr>
        <p:grpSpPr>
          <a:xfrm>
            <a:off x="6022209" y="1521274"/>
            <a:ext cx="5943600" cy="3953309"/>
            <a:chOff x="339867" y="2566984"/>
            <a:chExt cx="5486400" cy="39533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A020824-7B9A-B44D-BD35-DEBF39347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24179" b="27211"/>
            <a:stretch/>
          </p:blipFill>
          <p:spPr>
            <a:xfrm>
              <a:off x="339867" y="3192019"/>
              <a:ext cx="5486400" cy="30148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E98D19-8B4A-FC47-BC7F-C30DF1343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3229" b="76693"/>
            <a:stretch/>
          </p:blipFill>
          <p:spPr>
            <a:xfrm>
              <a:off x="339867" y="2566984"/>
              <a:ext cx="5486400" cy="62503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8C4852-70CD-2F4A-AF58-B7BA96C85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95120"/>
            <a:stretch/>
          </p:blipFill>
          <p:spPr>
            <a:xfrm>
              <a:off x="339867" y="6217579"/>
              <a:ext cx="5486400" cy="30271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1347852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81BC32-FF58-4898-A6B5-7B3D059BCE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614406-135F-4875-9C87-53822CB19AB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21396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47020BD-3785-4628-8C5E-A4011B43EF8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39694"/>
            <a:ext cx="12192000" cy="14630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978640" y="5303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434101"/>
            <a:ext cx="10279971" cy="1362042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DIRECT SOURCING GOALS	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4950280"/>
              </p:ext>
            </p:extLst>
          </p:nvPr>
        </p:nvGraphicFramePr>
        <p:xfrm>
          <a:off x="960120" y="2917149"/>
          <a:ext cx="10279971" cy="2987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300245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18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D87A0E38-E111-5949-BF77-367FD885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Boolean Builders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B99026-8CFE-8040-A98D-332693483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52" y="2971800"/>
            <a:ext cx="2898058" cy="685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0AC869-BF98-5041-A2A5-B3D972286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52" y="4270233"/>
            <a:ext cx="2673927" cy="685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3875F6-CC2F-AF49-9240-9634940A4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552" y="1673367"/>
            <a:ext cx="2100714" cy="685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57685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18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D87A0E38-E111-5949-BF77-367FD885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Site-Specific</a:t>
            </a: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4800" b="1" dirty="0">
                <a:solidFill>
                  <a:srgbClr val="FFFFFF"/>
                </a:solidFill>
              </a:rPr>
              <a:t>Search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D6578-A12F-EE4B-9646-49EAAA2D0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004" y="3633392"/>
            <a:ext cx="4515928" cy="685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CD7B85-9769-E64C-AD48-1AA74DC9C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004" y="2286000"/>
            <a:ext cx="3035808" cy="685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BE633D-2567-654A-BB57-6E5EBE99E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6934" y="938608"/>
            <a:ext cx="2705400" cy="685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A82719-5B49-7546-9888-30F1A2BF6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6934" y="4980784"/>
            <a:ext cx="2438400" cy="685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8055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18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D87A0E38-E111-5949-BF77-367FD885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X-Ray</a:t>
            </a: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4800" b="1" dirty="0">
                <a:solidFill>
                  <a:srgbClr val="FFFFFF"/>
                </a:solidFill>
              </a:rPr>
              <a:t>Search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5D1F16-AD24-4A41-BE65-31EA90BA2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552" y="1031208"/>
            <a:ext cx="6400800" cy="47955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64184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18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D87A0E38-E111-5949-BF77-367FD885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Saved</a:t>
            </a: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4800" b="1" dirty="0">
                <a:solidFill>
                  <a:srgbClr val="FFFFFF"/>
                </a:solidFill>
              </a:rPr>
              <a:t>Searches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39DE5E-0D63-5B4A-B00B-AE49E6E20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959" y="2540602"/>
            <a:ext cx="1572768" cy="6855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7113BF-C68F-3848-903E-C7521538E0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5398008" y="1404022"/>
            <a:ext cx="3191256" cy="6862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91F7CA-DD78-814B-A856-E89DC2C300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959" y="4809247"/>
            <a:ext cx="1816690" cy="685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47C05F-4915-314A-BFF6-D7653FF3D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5959" y="5943687"/>
            <a:ext cx="3253154" cy="685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5E013E-DA1C-224F-85B0-3AE7B88549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5959" y="267934"/>
            <a:ext cx="1531088" cy="685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A992E6-B47E-6845-A2C4-C2D06F8AF9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5959" y="3674807"/>
            <a:ext cx="2667762" cy="685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5684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9">
            <a:extLst>
              <a:ext uri="{FF2B5EF4-FFF2-40B4-BE49-F238E27FC236}">
                <a16:creationId xmlns:a16="http://schemas.microsoft.com/office/drawing/2014/main" id="{B36F400F-DF28-43BC-8D8E-4929793B39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0000"/>
            </a:schemeClr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9">
            <a:extLst>
              <a:ext uri="{FF2B5EF4-FFF2-40B4-BE49-F238E27FC236}">
                <a16:creationId xmlns:a16="http://schemas.microsoft.com/office/drawing/2014/main" id="{84197A22-3D7D-9D4A-AFFB-58B1366EFB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9024" y="1796142"/>
            <a:ext cx="4572000" cy="3265714"/>
          </a:xfrm>
          <a:prstGeom prst="rect">
            <a:avLst/>
          </a:prstGeom>
        </p:spPr>
      </p:pic>
      <p:pic>
        <p:nvPicPr>
          <p:cNvPr id="23" name="Content Placeholder 3">
            <a:extLst>
              <a:ext uri="{FF2B5EF4-FFF2-40B4-BE49-F238E27FC236}">
                <a16:creationId xmlns:a16="http://schemas.microsoft.com/office/drawing/2014/main" id="{C4EB17B9-43A1-C343-B646-4097086584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985" t="16951" r="1515" b="1128"/>
          <a:stretch/>
        </p:blipFill>
        <p:spPr>
          <a:xfrm>
            <a:off x="6028483" y="748147"/>
            <a:ext cx="5486400" cy="536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50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BDE7E5-0E72-9440-BDE3-4FD4FB1DC2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91"/>
          <a:stretch/>
        </p:blipFill>
        <p:spPr>
          <a:xfrm rot="21480000">
            <a:off x="1328398" y="1002888"/>
            <a:ext cx="9556993" cy="479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395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38600" y="1297802"/>
            <a:ext cx="7188199" cy="4259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LET’S CONNECT!</a:t>
            </a:r>
          </a:p>
        </p:txBody>
      </p:sp>
    </p:spTree>
    <p:extLst>
      <p:ext uri="{BB962C8B-B14F-4D97-AF65-F5344CB8AC3E}">
        <p14:creationId xmlns:p14="http://schemas.microsoft.com/office/powerpoint/2010/main" val="3845278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36F400F-DF28-43BC-8D8E-4929793B39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0000"/>
            </a:schemeClr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A01BD8E-38E8-BE4A-8350-64BCCE6BC6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2552" t="6425" r="1201" b="1276"/>
          <a:stretch/>
        </p:blipFill>
        <p:spPr>
          <a:xfrm>
            <a:off x="7719567" y="1929121"/>
            <a:ext cx="3657600" cy="2999757"/>
          </a:xfrm>
          <a:prstGeom prst="rect">
            <a:avLst/>
          </a:prstGeom>
          <a:ln w="12700">
            <a:noFill/>
          </a:ln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83B88D4-C001-D740-87E2-BB6AA869F6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752" r="-2" b="-2"/>
          <a:stretch/>
        </p:blipFill>
        <p:spPr>
          <a:xfrm>
            <a:off x="825499" y="1632556"/>
            <a:ext cx="6400800" cy="35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46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028B3A9C-6389-6246-8ADC-6C42724DB4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3098676"/>
              </p:ext>
            </p:extLst>
          </p:nvPr>
        </p:nvGraphicFramePr>
        <p:xfrm>
          <a:off x="838200" y="365125"/>
          <a:ext cx="10515600" cy="5811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0530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513035-A250-1B4F-84D9-4C92F806EA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09" b="3358"/>
          <a:stretch/>
        </p:blipFill>
        <p:spPr>
          <a:xfrm>
            <a:off x="3448396" y="226976"/>
            <a:ext cx="5295207" cy="6400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3733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81BC32-FF58-4898-A6B5-7B3D059BCE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614406-135F-4875-9C87-53822CB19AB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21396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47020BD-3785-4628-8C5E-A4011B43EF8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39694"/>
            <a:ext cx="12192000" cy="14630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978640" y="5303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434101"/>
            <a:ext cx="10279971" cy="1362042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MARKET RESEARCH GOALS	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8858507"/>
              </p:ext>
            </p:extLst>
          </p:nvPr>
        </p:nvGraphicFramePr>
        <p:xfrm>
          <a:off x="960120" y="2917149"/>
          <a:ext cx="10279971" cy="2987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896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D87A0E38-E111-5949-BF77-367FD885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Job Title Research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8F85C7-568E-6D4B-94BA-CC4E1793C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52" y="1025387"/>
            <a:ext cx="2898058" cy="685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CAC32-D766-7143-974C-ADC64B386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552" y="3768587"/>
            <a:ext cx="3894364" cy="685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8BCB1-05FA-3B4D-960F-D8ED8114C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52" y="2396987"/>
            <a:ext cx="2242751" cy="685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D31801-F264-B548-A678-5EC563978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552" y="5136839"/>
            <a:ext cx="1837946" cy="685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15252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5634</TotalTime>
  <Words>205</Words>
  <Application>Microsoft Macintosh PowerPoint</Application>
  <PresentationFormat>Widescreen</PresentationFormat>
  <Paragraphs>87</Paragraphs>
  <Slides>41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MARKET RESEARCH GOALS </vt:lpstr>
      <vt:lpstr>Job Title Research</vt:lpstr>
      <vt:lpstr>PowerPoint Presentation</vt:lpstr>
      <vt:lpstr>PowerPoint Presentation</vt:lpstr>
      <vt:lpstr>PowerPoint Presentation</vt:lpstr>
      <vt:lpstr>Company Research</vt:lpstr>
      <vt:lpstr>PowerPoint Presentation</vt:lpstr>
      <vt:lpstr>PowerPoint Presentation</vt:lpstr>
      <vt:lpstr>PowerPoint Presentation</vt:lpstr>
      <vt:lpstr>Job Title + Company Research</vt:lpstr>
      <vt:lpstr>PowerPoint Presentation</vt:lpstr>
      <vt:lpstr>Drivers of Employee Retention &amp; Attraction</vt:lpstr>
      <vt:lpstr>TOP DRIVERS OF EMPLOYEE RETENTION</vt:lpstr>
      <vt:lpstr>TOP DRIVERS OF EMPLOYEE ATTRACTION</vt:lpstr>
      <vt:lpstr>MARKET POSITIONING GOALS </vt:lpstr>
      <vt:lpstr>Content Optimization</vt:lpstr>
      <vt:lpstr>PowerPoint Presentation</vt:lpstr>
      <vt:lpstr>JOB OPTIMIZATION</vt:lpstr>
      <vt:lpstr>Job Optimization</vt:lpstr>
      <vt:lpstr>PowerPoint Presentation</vt:lpstr>
      <vt:lpstr>PowerPoint Presentation</vt:lpstr>
      <vt:lpstr>PowerPoint Presentation</vt:lpstr>
      <vt:lpstr>Outreach Optimization</vt:lpstr>
      <vt:lpstr>PowerPoint Presentation</vt:lpstr>
      <vt:lpstr>PowerPoint Presentation</vt:lpstr>
      <vt:lpstr>PowerPoint Presentation</vt:lpstr>
      <vt:lpstr>PowerPoint Presentation</vt:lpstr>
      <vt:lpstr>DIRECT SOURCING GOALS </vt:lpstr>
      <vt:lpstr>Boolean Builders</vt:lpstr>
      <vt:lpstr>Site-Specific Search</vt:lpstr>
      <vt:lpstr>X-Ray Search</vt:lpstr>
      <vt:lpstr>Saved Searches</vt:lpstr>
      <vt:lpstr>PowerPoint Presentation</vt:lpstr>
      <vt:lpstr>LET’S CONNECT!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277</cp:revision>
  <cp:lastPrinted>2018-02-12T03:12:20Z</cp:lastPrinted>
  <dcterms:created xsi:type="dcterms:W3CDTF">2018-01-14T19:41:17Z</dcterms:created>
  <dcterms:modified xsi:type="dcterms:W3CDTF">2018-02-27T23:36:46Z</dcterms:modified>
</cp:coreProperties>
</file>